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312" r:id="rId2"/>
    <p:sldId id="313" r:id="rId3"/>
    <p:sldId id="314" r:id="rId4"/>
    <p:sldId id="315" r:id="rId5"/>
    <p:sldId id="301" r:id="rId6"/>
    <p:sldId id="303" r:id="rId7"/>
    <p:sldId id="310" r:id="rId8"/>
  </p:sldIdLst>
  <p:sldSz cx="12801600" cy="9601200" type="A3"/>
  <p:notesSz cx="9144000" cy="6858000"/>
  <p:defaultTextStyle>
    <a:defPPr>
      <a:defRPr lang="en-US"/>
    </a:defPPr>
    <a:lvl1pPr marL="0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8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5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3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31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89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47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04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62" algn="l" defTabSz="4571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4032" userDrawn="1">
          <p15:clr>
            <a:srgbClr val="A4A3A4"/>
          </p15:clr>
        </p15:guide>
        <p15:guide id="3" orient="horz" pos="5950" userDrawn="1">
          <p15:clr>
            <a:srgbClr val="F26B43"/>
          </p15:clr>
        </p15:guide>
        <p15:guide id="4" orient="horz" pos="98" userDrawn="1">
          <p15:clr>
            <a:srgbClr val="F26B43"/>
          </p15:clr>
        </p15:guide>
        <p15:guide id="6" pos="86" userDrawn="1">
          <p15:clr>
            <a:srgbClr val="F26B43"/>
          </p15:clr>
        </p15:guide>
        <p15:guide id="7" pos="7978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EC"/>
    <a:srgbClr val="FAFCBC"/>
    <a:srgbClr val="D4F2FC"/>
    <a:srgbClr val="AA8056"/>
    <a:srgbClr val="BD9C7C"/>
    <a:srgbClr val="FCFDDB"/>
    <a:srgbClr val="FFFF9B"/>
    <a:srgbClr val="FFAFAF"/>
    <a:srgbClr val="FF8B8B"/>
    <a:srgbClr val="87A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4110" autoAdjust="0"/>
  </p:normalViewPr>
  <p:slideViewPr>
    <p:cSldViewPr snapToGrid="0" showGuides="1">
      <p:cViewPr>
        <p:scale>
          <a:sx n="125" d="100"/>
          <a:sy n="125" d="100"/>
        </p:scale>
        <p:origin x="-3840" y="-3730"/>
      </p:cViewPr>
      <p:guideLst>
        <p:guide orient="horz" pos="3024"/>
        <p:guide pos="4032"/>
        <p:guide orient="horz" pos="5950"/>
        <p:guide orient="horz" pos="98"/>
        <p:guide pos="86"/>
        <p:guide pos="79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591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185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2777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369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7961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5552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145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0738" algn="l" defTabSz="1075185" rtl="0" eaLnBrk="1" latinLnBrk="1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28F70-07E0-D67F-55BD-74EE84D1D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FF625A-8444-E4CD-D504-8AF40D61A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05CE98-AF2A-0B68-4425-36AE47B25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C2918-70AB-9868-9431-CD61A48EE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894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288DA-FAE0-FEE5-B44D-DBE490EB9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05A631-9F38-4433-5902-A0FBBC211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B1C498-C5DC-CB6E-A2CE-5BF8E39CB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A748CE-2F65-F7C3-F6DC-581FACA47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59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F1A86-D695-3391-5379-B12C55591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7BA4B3-648E-13E3-0A11-1277A1B35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810851-8D6E-AFCB-68D4-635F309F2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A5E9AB-4B69-F390-485D-1BDCF271BA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547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32A90-391E-93E6-A226-41A0E40E7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5B5F58-2947-3B2A-BDD3-F6F52F3403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596359-37B0-4302-01DB-06C562233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92660B-AAD0-37D1-2E08-247235395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12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0D2C4-E7B7-BDF5-F3C3-29D88E7DF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5C30AB-642E-D5C5-24EF-083A4ADE1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990F04-66DE-E1AA-99B2-B3CAEF78C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6FEB3E-B798-1FED-552D-3573AE9349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09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9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1" y="5042854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695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527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7" y="511176"/>
            <a:ext cx="2760345" cy="813657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2" y="511176"/>
            <a:ext cx="8121015" cy="813657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1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518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82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82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52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6"/>
            <a:ext cx="5440680" cy="60918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6"/>
            <a:ext cx="5440680" cy="60918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584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6"/>
            <a:ext cx="5415676" cy="51584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2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2" y="3507106"/>
            <a:ext cx="5442347" cy="51584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25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50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9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8" y="1382398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9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76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9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8" y="1382398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9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52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1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1" y="2555876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1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102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13" Type="http://schemas.openxmlformats.org/officeDocument/2006/relationships/image" Target="../media/image12.jpg"/><Relationship Id="rId18" Type="http://schemas.microsoft.com/office/2007/relationships/hdphoto" Target="../media/hdphoto2.wdp"/><Relationship Id="rId3" Type="http://schemas.openxmlformats.org/officeDocument/2006/relationships/image" Target="../media/image3.jpeg"/><Relationship Id="rId7" Type="http://schemas.openxmlformats.org/officeDocument/2006/relationships/image" Target="../media/image7.gif"/><Relationship Id="rId12" Type="http://schemas.microsoft.com/office/2007/relationships/hdphoto" Target="../media/hdphoto1.wdp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gif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8.gif"/><Relationship Id="rId12" Type="http://schemas.openxmlformats.org/officeDocument/2006/relationships/image" Target="../media/image12.jp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microsoft.com/office/2007/relationships/hdphoto" Target="../media/hdphoto1.wdp"/><Relationship Id="rId5" Type="http://schemas.openxmlformats.org/officeDocument/2006/relationships/image" Target="../media/image5.gif"/><Relationship Id="rId1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11" Type="http://schemas.openxmlformats.org/officeDocument/2006/relationships/image" Target="../media/image12.jpg"/><Relationship Id="rId5" Type="http://schemas.openxmlformats.org/officeDocument/2006/relationships/image" Target="../media/image7.gif"/><Relationship Id="rId15" Type="http://schemas.openxmlformats.org/officeDocument/2006/relationships/image" Target="../media/image18.png"/><Relationship Id="rId10" Type="http://schemas.microsoft.com/office/2007/relationships/hdphoto" Target="../media/hdphoto1.wdp"/><Relationship Id="rId4" Type="http://schemas.openxmlformats.org/officeDocument/2006/relationships/image" Target="../media/image5.gif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11270-63FC-8AA3-27DD-10EA4AA63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F653BCD-EC39-D372-20E9-5E5C65ACF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738862"/>
              </p:ext>
            </p:extLst>
          </p:nvPr>
        </p:nvGraphicFramePr>
        <p:xfrm>
          <a:off x="135378" y="954625"/>
          <a:ext cx="12534142" cy="11529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073022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405760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91441" marR="91441" marT="45721" marB="45721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91441" marR="91441" marT="45721" marB="45721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91441" marR="91441" marT="45721" marB="45721" anchor="b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9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91441" marR="91441" marT="45721" marB="45721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정신을 집중 한 뒤 순간적으로 전방에 창을 찔러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창을 당겨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적들을 당겨온다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이후 창을 휘둘러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1000" kern="1200" dirty="0">
                          <a:solidFill>
                            <a:srgbClr val="AA8056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주고 찌르는 공격으로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</a:t>
                      </a:r>
                      <a:r>
                        <a:rPr lang="ko-KR" altLang="en-US" sz="1000" b="0" dirty="0">
                          <a:solidFill>
                            <a:srgbClr val="D3E08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rgbClr val="AA8056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피니쉬로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전방으로 </a:t>
                      </a:r>
                      <a:r>
                        <a:rPr lang="en-US" altLang="ko-KR" sz="1000" kern="1200" dirty="0">
                          <a:solidFill>
                            <a:srgbClr val="AA8056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8m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가량 전진하며 이동 공격을 하여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이동 중 모험가 및 몬스터와 충돌이 무시된다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8CE6AF9-55BF-A60A-03CF-C8C5C1756FF1}"/>
              </a:ext>
            </a:extLst>
          </p:cNvPr>
          <p:cNvSpPr txBox="1"/>
          <p:nvPr/>
        </p:nvSpPr>
        <p:spPr>
          <a:xfrm>
            <a:off x="0" y="0"/>
            <a:ext cx="4296135" cy="954625"/>
          </a:xfrm>
          <a:prstGeom prst="rect">
            <a:avLst/>
          </a:prstGeom>
          <a:noFill/>
        </p:spPr>
        <p:txBody>
          <a:bodyPr wrap="square" lIns="144000" tIns="324000" rIns="144000" bIns="144000" rtlCol="0" anchor="b">
            <a:spAutoFit/>
          </a:bodyPr>
          <a:lstStyle>
            <a:defPPr>
              <a:defRPr lang="en-US"/>
            </a:defPPr>
            <a:lvl1pPr>
              <a:spcAft>
                <a:spcPts val="400"/>
              </a:spcAft>
              <a:defRPr sz="1199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ko-KR" altLang="en-US" dirty="0"/>
              <a:t>창술사 </a:t>
            </a:r>
            <a:r>
              <a:rPr lang="en-US" altLang="ko-KR" dirty="0"/>
              <a:t>2</a:t>
            </a:r>
            <a:r>
              <a:rPr lang="ko-KR" altLang="en-US" dirty="0"/>
              <a:t>차 각성기</a:t>
            </a:r>
            <a:endParaRPr lang="en-US" altLang="ko-KR" dirty="0"/>
          </a:p>
          <a:p>
            <a:r>
              <a:rPr lang="ko-KR" altLang="en-US" sz="1600" b="1" dirty="0" err="1">
                <a:solidFill>
                  <a:schemeClr val="tx1"/>
                </a:solidFill>
              </a:rPr>
              <a:t>연가창식</a:t>
            </a:r>
            <a:r>
              <a:rPr lang="en-US" altLang="ko-KR" sz="1600" b="1" dirty="0">
                <a:solidFill>
                  <a:schemeClr val="tx1"/>
                </a:solidFill>
              </a:rPr>
              <a:t>: </a:t>
            </a:r>
            <a:r>
              <a:rPr lang="ko-KR" altLang="en-US" sz="1600" b="1" dirty="0" err="1">
                <a:solidFill>
                  <a:schemeClr val="tx1"/>
                </a:solidFill>
              </a:rPr>
              <a:t>적룡질풍격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F58C27-0C3F-80E8-9365-7B9B01847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12906" y="1093452"/>
            <a:ext cx="722862" cy="722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C11A9D-3758-EFE7-5088-01351126E80E}"/>
              </a:ext>
            </a:extLst>
          </p:cNvPr>
          <p:cNvSpPr txBox="1"/>
          <p:nvPr/>
        </p:nvSpPr>
        <p:spPr>
          <a:xfrm>
            <a:off x="0" y="3133113"/>
            <a:ext cx="1342949" cy="211204"/>
          </a:xfrm>
          <a:prstGeom prst="rect">
            <a:avLst/>
          </a:prstGeom>
          <a:noFill/>
        </p:spPr>
        <p:txBody>
          <a:bodyPr wrap="none" lIns="179999" tIns="0" rIns="179999" bIns="72001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 </a:t>
            </a:r>
            <a:r>
              <a:rPr lang="ko-KR" altLang="en-US" sz="900" dirty="0"/>
              <a:t>스킬 </a:t>
            </a:r>
            <a:r>
              <a:rPr lang="en-US" altLang="ko-KR" sz="900" dirty="0"/>
              <a:t>]</a:t>
            </a:r>
            <a:r>
              <a:rPr lang="en-US" altLang="ko-KR" sz="900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(Skill</a:t>
            </a:r>
            <a:r>
              <a:rPr lang="ko-KR" altLang="en-US" sz="801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Table)</a:t>
            </a:r>
            <a:endParaRPr lang="ko-KR" altLang="en-US" sz="80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E4437A-3C69-2300-E156-0E1F53CE5BB1}"/>
              </a:ext>
            </a:extLst>
          </p:cNvPr>
          <p:cNvSpPr txBox="1"/>
          <p:nvPr/>
        </p:nvSpPr>
        <p:spPr>
          <a:xfrm>
            <a:off x="0" y="2348788"/>
            <a:ext cx="1812628" cy="211204"/>
          </a:xfrm>
          <a:prstGeom prst="rect">
            <a:avLst/>
          </a:prstGeom>
          <a:noFill/>
        </p:spPr>
        <p:txBody>
          <a:bodyPr wrap="none" lIns="179999" tIns="0" rIns="179999" bIns="72001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 </a:t>
            </a:r>
            <a:r>
              <a:rPr lang="ko-KR" altLang="en-US" sz="900" dirty="0"/>
              <a:t>스킬 정보 </a:t>
            </a:r>
            <a:r>
              <a:rPr lang="en-US" altLang="ko-KR" sz="900" dirty="0"/>
              <a:t>]</a:t>
            </a:r>
            <a:r>
              <a:rPr lang="en-US" altLang="ko-KR" sz="900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(Skill</a:t>
            </a:r>
            <a:r>
              <a:rPr lang="ko-KR" altLang="en-US" sz="801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Info Table)</a:t>
            </a:r>
            <a:endParaRPr lang="ko-KR" altLang="en-US" sz="900" dirty="0">
              <a:solidFill>
                <a:srgbClr val="00B050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09E9730-2775-4050-F367-045917B87E0A}"/>
              </a:ext>
            </a:extLst>
          </p:cNvPr>
          <p:cNvGraphicFramePr>
            <a:graphicFrameLocks noGrp="1"/>
          </p:cNvGraphicFramePr>
          <p:nvPr/>
        </p:nvGraphicFramePr>
        <p:xfrm>
          <a:off x="135378" y="2567280"/>
          <a:ext cx="7598698" cy="288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49309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 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900" b="1" i="0" u="sng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스킬명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연가창식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적룡질풍격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id)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창술사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(305)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52F3EF-F0FE-8A56-508F-52B6D577E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940071"/>
              </p:ext>
            </p:extLst>
          </p:nvPr>
        </p:nvGraphicFramePr>
        <p:xfrm>
          <a:off x="135378" y="3346500"/>
          <a:ext cx="7587918" cy="151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48231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900" b="1" i="0" u="sng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각성기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사거리</a:t>
                      </a:r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홀딩 스킬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타입별 추가 데이터</a:t>
                      </a:r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total_time</a:t>
                      </a:r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4.0, ‘</a:t>
                      </a:r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perfect_zone_start</a:t>
                      </a:r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0, ‘</a:t>
                      </a:r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perfect_zone_end</a:t>
                      </a:r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0}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9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9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0551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E3ADFFBF-133D-6CCA-4BD8-F469A11DD851}"/>
              </a:ext>
            </a:extLst>
          </p:cNvPr>
          <p:cNvSpPr txBox="1"/>
          <p:nvPr/>
        </p:nvSpPr>
        <p:spPr>
          <a:xfrm>
            <a:off x="6263766" y="2855280"/>
            <a:ext cx="1444305" cy="21557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 defTabSz="914413" fontAlgn="ctr">
              <a:defRPr/>
            </a:pP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스킬 설명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및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아이콘은 상단 참고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86417B3-04EA-2E9A-5307-4EDDE2BC6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02778"/>
              </p:ext>
            </p:extLst>
          </p:nvPr>
        </p:nvGraphicFramePr>
        <p:xfrm>
          <a:off x="135378" y="5983027"/>
          <a:ext cx="12536682" cy="288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57993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12991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62463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11936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897273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30875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771128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900" b="1" i="0" u="sng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5.0, ‘height’ : 10.0}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 당겨오기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1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공격 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1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5.0}</a:t>
                      </a: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001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7196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91441" marR="91441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5941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56EB15A-360A-86FA-8E60-C4BD5D747087}"/>
              </a:ext>
            </a:extLst>
          </p:cNvPr>
          <p:cNvSpPr txBox="1"/>
          <p:nvPr/>
        </p:nvSpPr>
        <p:spPr>
          <a:xfrm>
            <a:off x="0" y="5767456"/>
            <a:ext cx="1942472" cy="211204"/>
          </a:xfrm>
          <a:prstGeom prst="rect">
            <a:avLst/>
          </a:prstGeom>
          <a:noFill/>
        </p:spPr>
        <p:txBody>
          <a:bodyPr wrap="none" lIns="179999" tIns="0" rIns="179999" bIns="72001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 </a:t>
            </a:r>
            <a:r>
              <a:rPr lang="ko-KR" altLang="en-US" sz="900" dirty="0"/>
              <a:t>스킬 효과 </a:t>
            </a:r>
            <a:r>
              <a:rPr lang="en-US" altLang="ko-KR" sz="900" dirty="0"/>
              <a:t>]</a:t>
            </a:r>
            <a:r>
              <a:rPr lang="en-US" altLang="ko-KR" sz="900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(Skill-Effect </a:t>
            </a:r>
            <a:r>
              <a:rPr lang="ko-KR" altLang="en-US" sz="801" dirty="0">
                <a:solidFill>
                  <a:srgbClr val="00B050"/>
                </a:solidFill>
              </a:rPr>
              <a:t> </a:t>
            </a:r>
            <a:r>
              <a:rPr lang="en-US" altLang="ko-KR" sz="801" dirty="0">
                <a:solidFill>
                  <a:srgbClr val="00B050"/>
                </a:solidFill>
              </a:rPr>
              <a:t>Table)</a:t>
            </a:r>
            <a:endParaRPr lang="ko-KR" altLang="en-US" sz="801" dirty="0">
              <a:solidFill>
                <a:srgbClr val="00B05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A7AA33-ACC7-D6DE-1349-6F15B368AB0C}"/>
              </a:ext>
            </a:extLst>
          </p:cNvPr>
          <p:cNvGrpSpPr/>
          <p:nvPr/>
        </p:nvGrpSpPr>
        <p:grpSpPr>
          <a:xfrm>
            <a:off x="135378" y="5314266"/>
            <a:ext cx="12539222" cy="402647"/>
            <a:chOff x="192088" y="54772"/>
            <a:chExt cx="12539222" cy="40264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917968C-A5C3-2CB2-1709-93FF017C794D}"/>
                </a:ext>
              </a:extLst>
            </p:cNvPr>
            <p:cNvGrpSpPr/>
            <p:nvPr/>
          </p:nvGrpSpPr>
          <p:grpSpPr>
            <a:xfrm>
              <a:off x="192088" y="54772"/>
              <a:ext cx="12539222" cy="402648"/>
              <a:chOff x="192088" y="54772"/>
              <a:chExt cx="12539222" cy="40264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8426BF-6557-2724-E434-926533225D0D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328473" cy="402648"/>
              </a:xfrm>
              <a:prstGeom prst="rect">
                <a:avLst/>
              </a:prstGeom>
              <a:noFill/>
            </p:spPr>
            <p:txBody>
              <a:bodyPr wrap="none" lIns="179999" tIns="108000" rIns="72001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sz="1199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</a:t>
                </a: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D9F799D-F86F-C796-B613-BC3397F6125B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1520561" y="256097"/>
                <a:ext cx="11210749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AB4AF34-FAE6-6A56-A0F6-7307D721491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grpSp>
        <p:nvGrpSpPr>
          <p:cNvPr id="2093" name="그룹 2092">
            <a:extLst>
              <a:ext uri="{FF2B5EF4-FFF2-40B4-BE49-F238E27FC236}">
                <a16:creationId xmlns:a16="http://schemas.microsoft.com/office/drawing/2014/main" id="{204CA192-04D9-998E-BEE6-91B6AE695FCB}"/>
              </a:ext>
            </a:extLst>
          </p:cNvPr>
          <p:cNvGrpSpPr/>
          <p:nvPr/>
        </p:nvGrpSpPr>
        <p:grpSpPr>
          <a:xfrm>
            <a:off x="7945815" y="2334044"/>
            <a:ext cx="4723705" cy="2524456"/>
            <a:chOff x="7945815" y="2334044"/>
            <a:chExt cx="4723705" cy="2524456"/>
          </a:xfrm>
        </p:grpSpPr>
        <p:grpSp>
          <p:nvGrpSpPr>
            <p:cNvPr id="2033" name="그룹 2032">
              <a:extLst>
                <a:ext uri="{FF2B5EF4-FFF2-40B4-BE49-F238E27FC236}">
                  <a16:creationId xmlns:a16="http://schemas.microsoft.com/office/drawing/2014/main" id="{C4CECAE0-76F6-16AB-66DD-8D501080B7D5}"/>
                </a:ext>
              </a:extLst>
            </p:cNvPr>
            <p:cNvGrpSpPr/>
            <p:nvPr/>
          </p:nvGrpSpPr>
          <p:grpSpPr>
            <a:xfrm>
              <a:off x="7945815" y="2515799"/>
              <a:ext cx="4723705" cy="2342701"/>
              <a:chOff x="1616423" y="394335"/>
              <a:chExt cx="4723705" cy="2342701"/>
            </a:xfrm>
          </p:grpSpPr>
          <p:pic>
            <p:nvPicPr>
              <p:cNvPr id="2034" name="그림 2033" descr="사각형, 라인, 직사각형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F6492B5-8B38-ED5F-441A-CCE48E4EE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00" r="28238" b="71214"/>
              <a:stretch>
                <a:fillRect/>
              </a:stretch>
            </p:blipFill>
            <p:spPr>
              <a:xfrm>
                <a:off x="1616423" y="394335"/>
                <a:ext cx="4651027" cy="1659113"/>
              </a:xfrm>
              <a:prstGeom prst="rect">
                <a:avLst/>
              </a:prstGeom>
            </p:spPr>
          </p:pic>
          <p:grpSp>
            <p:nvGrpSpPr>
              <p:cNvPr id="2035" name="그룹 2034">
                <a:extLst>
                  <a:ext uri="{FF2B5EF4-FFF2-40B4-BE49-F238E27FC236}">
                    <a16:creationId xmlns:a16="http://schemas.microsoft.com/office/drawing/2014/main" id="{CFF4A503-468C-78E3-D45E-03AABA8D6321}"/>
                  </a:ext>
                </a:extLst>
              </p:cNvPr>
              <p:cNvGrpSpPr/>
              <p:nvPr/>
            </p:nvGrpSpPr>
            <p:grpSpPr>
              <a:xfrm>
                <a:off x="1938051" y="938027"/>
                <a:ext cx="960940" cy="1153676"/>
                <a:chOff x="6864354" y="3866640"/>
                <a:chExt cx="960940" cy="1153676"/>
              </a:xfrm>
            </p:grpSpPr>
            <p:grpSp>
              <p:nvGrpSpPr>
                <p:cNvPr id="2071" name="그룹 2070">
                  <a:extLst>
                    <a:ext uri="{FF2B5EF4-FFF2-40B4-BE49-F238E27FC236}">
                      <a16:creationId xmlns:a16="http://schemas.microsoft.com/office/drawing/2014/main" id="{76558CA9-05F1-E549-393A-E3E91CB36099}"/>
                    </a:ext>
                  </a:extLst>
                </p:cNvPr>
                <p:cNvGrpSpPr/>
                <p:nvPr/>
              </p:nvGrpSpPr>
              <p:grpSpPr>
                <a:xfrm>
                  <a:off x="6864354" y="3870680"/>
                  <a:ext cx="540000" cy="1149636"/>
                  <a:chOff x="2606870" y="1933364"/>
                  <a:chExt cx="540000" cy="1149636"/>
                </a:xfrm>
              </p:grpSpPr>
              <p:sp>
                <p:nvSpPr>
                  <p:cNvPr id="2075" name="직사각형 2074">
                    <a:extLst>
                      <a:ext uri="{FF2B5EF4-FFF2-40B4-BE49-F238E27FC236}">
                        <a16:creationId xmlns:a16="http://schemas.microsoft.com/office/drawing/2014/main" id="{AFD58924-8769-F854-EC3D-0D8F00FDDD7D}"/>
                      </a:ext>
                    </a:extLst>
                  </p:cNvPr>
                  <p:cNvSpPr/>
                  <p:nvPr/>
                </p:nvSpPr>
                <p:spPr>
                  <a:xfrm>
                    <a:off x="2606870" y="1933364"/>
                    <a:ext cx="540000" cy="1080000"/>
                  </a:xfrm>
                  <a:prstGeom prst="rect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2076" name="그룹 2075">
                    <a:extLst>
                      <a:ext uri="{FF2B5EF4-FFF2-40B4-BE49-F238E27FC236}">
                        <a16:creationId xmlns:a16="http://schemas.microsoft.com/office/drawing/2014/main" id="{0DBA5AFF-28B9-5B02-F416-A67698D1C36D}"/>
                      </a:ext>
                    </a:extLst>
                  </p:cNvPr>
                  <p:cNvGrpSpPr/>
                  <p:nvPr/>
                </p:nvGrpSpPr>
                <p:grpSpPr>
                  <a:xfrm>
                    <a:off x="2717018" y="2774597"/>
                    <a:ext cx="319705" cy="308403"/>
                    <a:chOff x="3829212" y="2412758"/>
                    <a:chExt cx="683799" cy="659626"/>
                  </a:xfrm>
                </p:grpSpPr>
                <p:sp>
                  <p:nvSpPr>
                    <p:cNvPr id="2077" name="사각형: 둥근 모서리 2076">
                      <a:extLst>
                        <a:ext uri="{FF2B5EF4-FFF2-40B4-BE49-F238E27FC236}">
                          <a16:creationId xmlns:a16="http://schemas.microsoft.com/office/drawing/2014/main" id="{FF1C7ADA-B0DE-08A6-F334-A55FC5BA2E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9212" y="2802350"/>
                      <a:ext cx="683799" cy="18821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078" name="타원 2077">
                      <a:extLst>
                        <a:ext uri="{FF2B5EF4-FFF2-40B4-BE49-F238E27FC236}">
                          <a16:creationId xmlns:a16="http://schemas.microsoft.com/office/drawing/2014/main" id="{C8D7B8A3-638A-05B4-B295-AC951D25C0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95185" y="2720530"/>
                      <a:ext cx="351854" cy="351854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cxnSp>
                  <p:nvCxnSpPr>
                    <p:cNvPr id="2079" name="직선 화살표 연결선 2078">
                      <a:extLst>
                        <a:ext uri="{FF2B5EF4-FFF2-40B4-BE49-F238E27FC236}">
                          <a16:creationId xmlns:a16="http://schemas.microsoft.com/office/drawing/2014/main" id="{F9442740-4821-5226-0B1F-F309D28A20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171112" y="2412758"/>
                      <a:ext cx="0" cy="307772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72" name="그룹 2071">
                  <a:extLst>
                    <a:ext uri="{FF2B5EF4-FFF2-40B4-BE49-F238E27FC236}">
                      <a16:creationId xmlns:a16="http://schemas.microsoft.com/office/drawing/2014/main" id="{13029090-1BA0-F9F6-6EE8-AA0B7E0C4A40}"/>
                    </a:ext>
                  </a:extLst>
                </p:cNvPr>
                <p:cNvGrpSpPr/>
                <p:nvPr/>
              </p:nvGrpSpPr>
              <p:grpSpPr>
                <a:xfrm>
                  <a:off x="7299959" y="3866640"/>
                  <a:ext cx="525335" cy="1080001"/>
                  <a:chOff x="8967529" y="4775837"/>
                  <a:chExt cx="525335" cy="1080004"/>
                </a:xfrm>
              </p:grpSpPr>
              <p:sp>
                <p:nvSpPr>
                  <p:cNvPr id="2073" name="원호 2072">
                    <a:extLst>
                      <a:ext uri="{FF2B5EF4-FFF2-40B4-BE49-F238E27FC236}">
                        <a16:creationId xmlns:a16="http://schemas.microsoft.com/office/drawing/2014/main" id="{DA47BC59-9D77-F446-3192-36B15073E1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8594" y="5184772"/>
                    <a:ext cx="1080004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74" name="TextBox 2073">
                    <a:extLst>
                      <a:ext uri="{FF2B5EF4-FFF2-40B4-BE49-F238E27FC236}">
                        <a16:creationId xmlns:a16="http://schemas.microsoft.com/office/drawing/2014/main" id="{93A23F36-FA6C-BFD8-6547-DC7F31355490}"/>
                      </a:ext>
                    </a:extLst>
                  </p:cNvPr>
                  <p:cNvSpPr txBox="1"/>
                  <p:nvPr/>
                </p:nvSpPr>
                <p:spPr>
                  <a:xfrm>
                    <a:off x="9018315" y="5227544"/>
                    <a:ext cx="474549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10m</a:t>
                    </a:r>
                  </a:p>
                </p:txBody>
              </p:sp>
            </p:grpSp>
          </p:grpSp>
          <p:grpSp>
            <p:nvGrpSpPr>
              <p:cNvPr id="2036" name="그룹 2035">
                <a:extLst>
                  <a:ext uri="{FF2B5EF4-FFF2-40B4-BE49-F238E27FC236}">
                    <a16:creationId xmlns:a16="http://schemas.microsoft.com/office/drawing/2014/main" id="{DA35825D-5BE0-6476-EFF7-4CEA16F579AA}"/>
                  </a:ext>
                </a:extLst>
              </p:cNvPr>
              <p:cNvGrpSpPr/>
              <p:nvPr/>
            </p:nvGrpSpPr>
            <p:grpSpPr>
              <a:xfrm>
                <a:off x="1943871" y="707052"/>
                <a:ext cx="539997" cy="354465"/>
                <a:chOff x="8738596" y="4534776"/>
                <a:chExt cx="539997" cy="354467"/>
              </a:xfrm>
            </p:grpSpPr>
            <p:sp>
              <p:nvSpPr>
                <p:cNvPr id="2069" name="원호 2068">
                  <a:extLst>
                    <a:ext uri="{FF2B5EF4-FFF2-40B4-BE49-F238E27FC236}">
                      <a16:creationId xmlns:a16="http://schemas.microsoft.com/office/drawing/2014/main" id="{5F3F8F75-EC43-FF29-6817-0C25D1506D52}"/>
                    </a:ext>
                  </a:extLst>
                </p:cNvPr>
                <p:cNvSpPr/>
                <p:nvPr/>
              </p:nvSpPr>
              <p:spPr>
                <a:xfrm>
                  <a:off x="8738596" y="4627110"/>
                  <a:ext cx="539997" cy="262133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70" name="TextBox 2069">
                  <a:extLst>
                    <a:ext uri="{FF2B5EF4-FFF2-40B4-BE49-F238E27FC236}">
                      <a16:creationId xmlns:a16="http://schemas.microsoft.com/office/drawing/2014/main" id="{A96FA0B0-0305-A041-55AE-862BF240F645}"/>
                    </a:ext>
                  </a:extLst>
                </p:cNvPr>
                <p:cNvSpPr txBox="1"/>
                <p:nvPr/>
              </p:nvSpPr>
              <p:spPr>
                <a:xfrm>
                  <a:off x="8799409" y="4534776"/>
                  <a:ext cx="410892" cy="184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1200" dirty="0"/>
                    <a:t>5m</a:t>
                  </a:r>
                </a:p>
              </p:txBody>
            </p:sp>
          </p:grpSp>
          <p:grpSp>
            <p:nvGrpSpPr>
              <p:cNvPr id="2037" name="그룹 2036">
                <a:extLst>
                  <a:ext uri="{FF2B5EF4-FFF2-40B4-BE49-F238E27FC236}">
                    <a16:creationId xmlns:a16="http://schemas.microsoft.com/office/drawing/2014/main" id="{95805B33-F4A4-8A4C-C701-F47043F6B95D}"/>
                  </a:ext>
                </a:extLst>
              </p:cNvPr>
              <p:cNvGrpSpPr/>
              <p:nvPr/>
            </p:nvGrpSpPr>
            <p:grpSpPr>
              <a:xfrm>
                <a:off x="1808400" y="2245447"/>
                <a:ext cx="799303" cy="491589"/>
                <a:chOff x="6970059" y="5787118"/>
                <a:chExt cx="799303" cy="491589"/>
              </a:xfrm>
            </p:grpSpPr>
            <p:sp>
              <p:nvSpPr>
                <p:cNvPr id="2067" name="TextBox 2066">
                  <a:extLst>
                    <a:ext uri="{FF2B5EF4-FFF2-40B4-BE49-F238E27FC236}">
                      <a16:creationId xmlns:a16="http://schemas.microsoft.com/office/drawing/2014/main" id="{682120AD-73D8-7985-6A74-0DD98135761D}"/>
                    </a:ext>
                  </a:extLst>
                </p:cNvPr>
                <p:cNvSpPr txBox="1"/>
                <p:nvPr/>
              </p:nvSpPr>
              <p:spPr>
                <a:xfrm>
                  <a:off x="6970059" y="5787118"/>
                  <a:ext cx="799303" cy="1959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400"/>
                    </a:spcAft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801" dirty="0"/>
                    <a:t>[1</a:t>
                  </a:r>
                  <a:r>
                    <a:rPr lang="ko-KR" altLang="en-US" sz="801" dirty="0"/>
                    <a:t>차 공격</a:t>
                  </a:r>
                  <a:r>
                    <a:rPr lang="en-US" altLang="ko-KR" sz="801" dirty="0"/>
                    <a:t>]</a:t>
                  </a:r>
                </a:p>
              </p:txBody>
            </p:sp>
            <p:sp>
              <p:nvSpPr>
                <p:cNvPr id="2068" name="TextBox 2067">
                  <a:extLst>
                    <a:ext uri="{FF2B5EF4-FFF2-40B4-BE49-F238E27FC236}">
                      <a16:creationId xmlns:a16="http://schemas.microsoft.com/office/drawing/2014/main" id="{77FB676B-DCD4-EB90-C779-BA889AC57DF1}"/>
                    </a:ext>
                  </a:extLst>
                </p:cNvPr>
                <p:cNvSpPr txBox="1"/>
                <p:nvPr/>
              </p:nvSpPr>
              <p:spPr>
                <a:xfrm>
                  <a:off x="7057125" y="5983056"/>
                  <a:ext cx="625171" cy="295651"/>
                </a:xfrm>
                <a:prstGeom prst="rect">
                  <a:avLst/>
                </a:prstGeom>
                <a:noFill/>
              </p:spPr>
              <p:txBody>
                <a:bodyPr wrap="none" lIns="0" tIns="35998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찌른 후 당기기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{dmg_1}</a:t>
                  </a:r>
                </a:p>
              </p:txBody>
            </p:sp>
          </p:grpSp>
          <p:grpSp>
            <p:nvGrpSpPr>
              <p:cNvPr id="2038" name="그룹 2037">
                <a:extLst>
                  <a:ext uri="{FF2B5EF4-FFF2-40B4-BE49-F238E27FC236}">
                    <a16:creationId xmlns:a16="http://schemas.microsoft.com/office/drawing/2014/main" id="{1DD44314-D585-6BAB-DB32-76C115AAA322}"/>
                  </a:ext>
                </a:extLst>
              </p:cNvPr>
              <p:cNvGrpSpPr/>
              <p:nvPr/>
            </p:nvGrpSpPr>
            <p:grpSpPr>
              <a:xfrm>
                <a:off x="5814794" y="731701"/>
                <a:ext cx="525334" cy="540000"/>
                <a:chOff x="8967530" y="4775839"/>
                <a:chExt cx="525334" cy="540001"/>
              </a:xfrm>
            </p:grpSpPr>
            <p:sp>
              <p:nvSpPr>
                <p:cNvPr id="2065" name="원호 2064">
                  <a:extLst>
                    <a:ext uri="{FF2B5EF4-FFF2-40B4-BE49-F238E27FC236}">
                      <a16:creationId xmlns:a16="http://schemas.microsoft.com/office/drawing/2014/main" id="{C56FD1D8-1D52-4153-1B8C-C2C127FB86FC}"/>
                    </a:ext>
                  </a:extLst>
                </p:cNvPr>
                <p:cNvSpPr/>
                <p:nvPr/>
              </p:nvSpPr>
              <p:spPr>
                <a:xfrm rot="5400000">
                  <a:off x="8828596" y="4914773"/>
                  <a:ext cx="540001" cy="262133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66" name="TextBox 2065">
                  <a:extLst>
                    <a:ext uri="{FF2B5EF4-FFF2-40B4-BE49-F238E27FC236}">
                      <a16:creationId xmlns:a16="http://schemas.microsoft.com/office/drawing/2014/main" id="{547B3C51-8EA2-737D-E723-64667D7FB3B7}"/>
                    </a:ext>
                  </a:extLst>
                </p:cNvPr>
                <p:cNvSpPr txBox="1"/>
                <p:nvPr/>
              </p:nvSpPr>
              <p:spPr>
                <a:xfrm>
                  <a:off x="9018315" y="4953505"/>
                  <a:ext cx="474549" cy="184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1200" dirty="0"/>
                    <a:t>5m</a:t>
                  </a:r>
                </a:p>
              </p:txBody>
            </p:sp>
          </p:grpSp>
          <p:grpSp>
            <p:nvGrpSpPr>
              <p:cNvPr id="2039" name="그룹 2038">
                <a:extLst>
                  <a:ext uri="{FF2B5EF4-FFF2-40B4-BE49-F238E27FC236}">
                    <a16:creationId xmlns:a16="http://schemas.microsoft.com/office/drawing/2014/main" id="{38EE1D15-2B67-E0CE-7683-79B8A7E6705E}"/>
                  </a:ext>
                </a:extLst>
              </p:cNvPr>
              <p:cNvGrpSpPr/>
              <p:nvPr/>
            </p:nvGrpSpPr>
            <p:grpSpPr>
              <a:xfrm>
                <a:off x="4856416" y="499688"/>
                <a:ext cx="1080000" cy="1592015"/>
                <a:chOff x="9789242" y="4075562"/>
                <a:chExt cx="1080000" cy="1592015"/>
              </a:xfrm>
            </p:grpSpPr>
            <p:sp>
              <p:nvSpPr>
                <p:cNvPr id="2053" name="직사각형 2052">
                  <a:extLst>
                    <a:ext uri="{FF2B5EF4-FFF2-40B4-BE49-F238E27FC236}">
                      <a16:creationId xmlns:a16="http://schemas.microsoft.com/office/drawing/2014/main" id="{D744E1AB-2711-B19B-FCB4-869F549C4AF6}"/>
                    </a:ext>
                  </a:extLst>
                </p:cNvPr>
                <p:cNvSpPr/>
                <p:nvPr/>
              </p:nvSpPr>
              <p:spPr>
                <a:xfrm>
                  <a:off x="9789242" y="4304690"/>
                  <a:ext cx="1080000" cy="540000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2054" name="그룹 2053">
                  <a:extLst>
                    <a:ext uri="{FF2B5EF4-FFF2-40B4-BE49-F238E27FC236}">
                      <a16:creationId xmlns:a16="http://schemas.microsoft.com/office/drawing/2014/main" id="{0521849E-0F61-0C45-B9CE-AD6F36519FA6}"/>
                    </a:ext>
                  </a:extLst>
                </p:cNvPr>
                <p:cNvGrpSpPr/>
                <p:nvPr/>
              </p:nvGrpSpPr>
              <p:grpSpPr>
                <a:xfrm>
                  <a:off x="9793399" y="4075562"/>
                  <a:ext cx="1073021" cy="354465"/>
                  <a:chOff x="8738596" y="4534776"/>
                  <a:chExt cx="1073021" cy="354467"/>
                </a:xfrm>
              </p:grpSpPr>
              <p:sp>
                <p:nvSpPr>
                  <p:cNvPr id="2063" name="원호 2062">
                    <a:extLst>
                      <a:ext uri="{FF2B5EF4-FFF2-40B4-BE49-F238E27FC236}">
                        <a16:creationId xmlns:a16="http://schemas.microsoft.com/office/drawing/2014/main" id="{322F4599-AC2F-9706-F75C-3ABE80FD4DD9}"/>
                      </a:ext>
                    </a:extLst>
                  </p:cNvPr>
                  <p:cNvSpPr/>
                  <p:nvPr/>
                </p:nvSpPr>
                <p:spPr>
                  <a:xfrm>
                    <a:off x="8738596" y="4627110"/>
                    <a:ext cx="1073021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64" name="TextBox 2063">
                    <a:extLst>
                      <a:ext uri="{FF2B5EF4-FFF2-40B4-BE49-F238E27FC236}">
                        <a16:creationId xmlns:a16="http://schemas.microsoft.com/office/drawing/2014/main" id="{8EF89DC4-221A-B4A7-E1AA-6D7E9B686417}"/>
                      </a:ext>
                    </a:extLst>
                  </p:cNvPr>
                  <p:cNvSpPr txBox="1"/>
                  <p:nvPr/>
                </p:nvSpPr>
                <p:spPr>
                  <a:xfrm>
                    <a:off x="9069660" y="4534776"/>
                    <a:ext cx="410892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10m</a:t>
                    </a:r>
                  </a:p>
                </p:txBody>
              </p:sp>
            </p:grpSp>
            <p:sp>
              <p:nvSpPr>
                <p:cNvPr id="2055" name="직사각형 2054">
                  <a:extLst>
                    <a:ext uri="{FF2B5EF4-FFF2-40B4-BE49-F238E27FC236}">
                      <a16:creationId xmlns:a16="http://schemas.microsoft.com/office/drawing/2014/main" id="{49DAE5B9-E786-E23C-DBCC-0617BBC6D752}"/>
                    </a:ext>
                  </a:extLst>
                </p:cNvPr>
                <p:cNvSpPr/>
                <p:nvPr/>
              </p:nvSpPr>
              <p:spPr>
                <a:xfrm>
                  <a:off x="10221242" y="4733942"/>
                  <a:ext cx="216000" cy="8640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2056" name="그룹 2055">
                  <a:extLst>
                    <a:ext uri="{FF2B5EF4-FFF2-40B4-BE49-F238E27FC236}">
                      <a16:creationId xmlns:a16="http://schemas.microsoft.com/office/drawing/2014/main" id="{D1BA9A17-1FDE-F9EC-F8E0-FDB1F7EE2E5F}"/>
                    </a:ext>
                  </a:extLst>
                </p:cNvPr>
                <p:cNvGrpSpPr/>
                <p:nvPr/>
              </p:nvGrpSpPr>
              <p:grpSpPr>
                <a:xfrm>
                  <a:off x="10169390" y="5375654"/>
                  <a:ext cx="319705" cy="291923"/>
                  <a:chOff x="6133225" y="2448007"/>
                  <a:chExt cx="683799" cy="624377"/>
                </a:xfrm>
              </p:grpSpPr>
              <p:sp>
                <p:nvSpPr>
                  <p:cNvPr id="2060" name="사각형: 둥근 모서리 2059">
                    <a:extLst>
                      <a:ext uri="{FF2B5EF4-FFF2-40B4-BE49-F238E27FC236}">
                        <a16:creationId xmlns:a16="http://schemas.microsoft.com/office/drawing/2014/main" id="{A0C2EFB7-7112-9E4A-D953-96F981C34BC1}"/>
                      </a:ext>
                    </a:extLst>
                  </p:cNvPr>
                  <p:cNvSpPr/>
                  <p:nvPr/>
                </p:nvSpPr>
                <p:spPr>
                  <a:xfrm>
                    <a:off x="6133225" y="2802350"/>
                    <a:ext cx="683799" cy="18821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61" name="타원 2060">
                    <a:extLst>
                      <a:ext uri="{FF2B5EF4-FFF2-40B4-BE49-F238E27FC236}">
                        <a16:creationId xmlns:a16="http://schemas.microsoft.com/office/drawing/2014/main" id="{A67FEED8-E129-1C8C-D47C-003B82584D20}"/>
                      </a:ext>
                    </a:extLst>
                  </p:cNvPr>
                  <p:cNvSpPr/>
                  <p:nvPr/>
                </p:nvSpPr>
                <p:spPr>
                  <a:xfrm>
                    <a:off x="6299198" y="2720530"/>
                    <a:ext cx="351854" cy="351854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cxnSp>
                <p:nvCxnSpPr>
                  <p:cNvPr id="2062" name="직선 화살표 연결선 2061">
                    <a:extLst>
                      <a:ext uri="{FF2B5EF4-FFF2-40B4-BE49-F238E27FC236}">
                        <a16:creationId xmlns:a16="http://schemas.microsoft.com/office/drawing/2014/main" id="{DF1AF60B-F402-6A43-1EF2-1278E56C83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75125" y="2448007"/>
                    <a:ext cx="0" cy="272524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  <a:effectLst>
                    <a:glow rad="38100">
                      <a:schemeClr val="bg1"/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57" name="그룹 2056">
                  <a:extLst>
                    <a:ext uri="{FF2B5EF4-FFF2-40B4-BE49-F238E27FC236}">
                      <a16:creationId xmlns:a16="http://schemas.microsoft.com/office/drawing/2014/main" id="{EBEC2C52-3550-09A8-FDB1-9F0F69828CCB}"/>
                    </a:ext>
                  </a:extLst>
                </p:cNvPr>
                <p:cNvGrpSpPr/>
                <p:nvPr/>
              </p:nvGrpSpPr>
              <p:grpSpPr>
                <a:xfrm>
                  <a:off x="10313283" y="4733945"/>
                  <a:ext cx="525335" cy="859960"/>
                  <a:chOff x="8967529" y="4775838"/>
                  <a:chExt cx="525335" cy="859962"/>
                </a:xfrm>
              </p:grpSpPr>
              <p:sp>
                <p:nvSpPr>
                  <p:cNvPr id="2058" name="원호 2057">
                    <a:extLst>
                      <a:ext uri="{FF2B5EF4-FFF2-40B4-BE49-F238E27FC236}">
                        <a16:creationId xmlns:a16="http://schemas.microsoft.com/office/drawing/2014/main" id="{4F23F580-74C5-5BCD-C5B4-3845B8917D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668615" y="5074752"/>
                    <a:ext cx="859962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59" name="TextBox 2058">
                    <a:extLst>
                      <a:ext uri="{FF2B5EF4-FFF2-40B4-BE49-F238E27FC236}">
                        <a16:creationId xmlns:a16="http://schemas.microsoft.com/office/drawing/2014/main" id="{382AD520-B241-717C-8B92-EE4D1563937C}"/>
                      </a:ext>
                    </a:extLst>
                  </p:cNvPr>
                  <p:cNvSpPr txBox="1"/>
                  <p:nvPr/>
                </p:nvSpPr>
                <p:spPr>
                  <a:xfrm>
                    <a:off x="9018315" y="5113485"/>
                    <a:ext cx="474549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8m</a:t>
                    </a:r>
                  </a:p>
                </p:txBody>
              </p:sp>
            </p:grpSp>
          </p:grpSp>
          <p:grpSp>
            <p:nvGrpSpPr>
              <p:cNvPr id="2040" name="그룹 2039">
                <a:extLst>
                  <a:ext uri="{FF2B5EF4-FFF2-40B4-BE49-F238E27FC236}">
                    <a16:creationId xmlns:a16="http://schemas.microsoft.com/office/drawing/2014/main" id="{11A148F0-8588-4A49-DBC2-F7BBAA55BC99}"/>
                  </a:ext>
                </a:extLst>
              </p:cNvPr>
              <p:cNvGrpSpPr/>
              <p:nvPr/>
            </p:nvGrpSpPr>
            <p:grpSpPr>
              <a:xfrm>
                <a:off x="4968337" y="2245447"/>
                <a:ext cx="856159" cy="491589"/>
                <a:chOff x="9789242" y="5718451"/>
                <a:chExt cx="856159" cy="491589"/>
              </a:xfrm>
            </p:grpSpPr>
            <p:sp>
              <p:nvSpPr>
                <p:cNvPr id="2051" name="TextBox 2050">
                  <a:extLst>
                    <a:ext uri="{FF2B5EF4-FFF2-40B4-BE49-F238E27FC236}">
                      <a16:creationId xmlns:a16="http://schemas.microsoft.com/office/drawing/2014/main" id="{5D8C638A-DD7C-4F5A-64AD-978F3B552D4D}"/>
                    </a:ext>
                  </a:extLst>
                </p:cNvPr>
                <p:cNvSpPr txBox="1"/>
                <p:nvPr/>
              </p:nvSpPr>
              <p:spPr>
                <a:xfrm>
                  <a:off x="9789242" y="5718451"/>
                  <a:ext cx="856159" cy="1959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400"/>
                    </a:spcAft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마무리 공격</a:t>
                  </a:r>
                  <a:r>
                    <a:rPr lang="en-US" altLang="ko-KR" sz="801" dirty="0"/>
                    <a:t>]</a:t>
                  </a:r>
                </a:p>
              </p:txBody>
            </p:sp>
            <p:sp>
              <p:nvSpPr>
                <p:cNvPr id="2052" name="TextBox 2051">
                  <a:extLst>
                    <a:ext uri="{FF2B5EF4-FFF2-40B4-BE49-F238E27FC236}">
                      <a16:creationId xmlns:a16="http://schemas.microsoft.com/office/drawing/2014/main" id="{F4BD0DFC-A3DC-D9E3-EF6C-D4C8292B6CB2}"/>
                    </a:ext>
                  </a:extLst>
                </p:cNvPr>
                <p:cNvSpPr txBox="1"/>
                <p:nvPr/>
              </p:nvSpPr>
              <p:spPr>
                <a:xfrm>
                  <a:off x="9919163" y="5914389"/>
                  <a:ext cx="596317" cy="295651"/>
                </a:xfrm>
                <a:prstGeom prst="rect">
                  <a:avLst/>
                </a:prstGeom>
                <a:noFill/>
              </p:spPr>
              <p:txBody>
                <a:bodyPr wrap="none" lIns="0" tIns="35998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전진하며 베기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{dmg_4}</a:t>
                  </a:r>
                </a:p>
              </p:txBody>
            </p:sp>
          </p:grpSp>
          <p:grpSp>
            <p:nvGrpSpPr>
              <p:cNvPr id="2041" name="그룹 2040">
                <a:extLst>
                  <a:ext uri="{FF2B5EF4-FFF2-40B4-BE49-F238E27FC236}">
                    <a16:creationId xmlns:a16="http://schemas.microsoft.com/office/drawing/2014/main" id="{FE96F33A-539C-1ADB-6530-968895B0B118}"/>
                  </a:ext>
                </a:extLst>
              </p:cNvPr>
              <p:cNvGrpSpPr/>
              <p:nvPr/>
            </p:nvGrpSpPr>
            <p:grpSpPr>
              <a:xfrm>
                <a:off x="3250616" y="2245447"/>
                <a:ext cx="1074809" cy="491589"/>
                <a:chOff x="8237347" y="5752758"/>
                <a:chExt cx="1074809" cy="491589"/>
              </a:xfrm>
            </p:grpSpPr>
            <p:sp>
              <p:nvSpPr>
                <p:cNvPr id="1161" name="TextBox 1160">
                  <a:extLst>
                    <a:ext uri="{FF2B5EF4-FFF2-40B4-BE49-F238E27FC236}">
                      <a16:creationId xmlns:a16="http://schemas.microsoft.com/office/drawing/2014/main" id="{EC9D61B3-2325-4D9E-9C6E-E5031B93F6D1}"/>
                    </a:ext>
                  </a:extLst>
                </p:cNvPr>
                <p:cNvSpPr txBox="1"/>
                <p:nvPr/>
              </p:nvSpPr>
              <p:spPr>
                <a:xfrm>
                  <a:off x="8237347" y="5752758"/>
                  <a:ext cx="1074809" cy="1959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400"/>
                    </a:spcAft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801" dirty="0"/>
                    <a:t>[2~3</a:t>
                  </a:r>
                  <a:r>
                    <a:rPr lang="ko-KR" altLang="en-US" sz="801" dirty="0"/>
                    <a:t>차 공격</a:t>
                  </a:r>
                  <a:r>
                    <a:rPr lang="en-US" altLang="ko-KR" sz="801" dirty="0"/>
                    <a:t>]</a:t>
                  </a:r>
                </a:p>
              </p:txBody>
            </p:sp>
            <p:grpSp>
              <p:nvGrpSpPr>
                <p:cNvPr id="1162" name="그룹 1161">
                  <a:extLst>
                    <a:ext uri="{FF2B5EF4-FFF2-40B4-BE49-F238E27FC236}">
                      <a16:creationId xmlns:a16="http://schemas.microsoft.com/office/drawing/2014/main" id="{D125DAEA-6DF4-8F4B-F0A4-B4BB56F82979}"/>
                    </a:ext>
                  </a:extLst>
                </p:cNvPr>
                <p:cNvGrpSpPr/>
                <p:nvPr/>
              </p:nvGrpSpPr>
              <p:grpSpPr>
                <a:xfrm>
                  <a:off x="8312500" y="5948696"/>
                  <a:ext cx="924503" cy="295651"/>
                  <a:chOff x="9760925" y="4461093"/>
                  <a:chExt cx="924503" cy="295651"/>
                </a:xfrm>
              </p:grpSpPr>
              <p:sp>
                <p:nvSpPr>
                  <p:cNvPr id="2048" name="TextBox 2047">
                    <a:extLst>
                      <a:ext uri="{FF2B5EF4-FFF2-40B4-BE49-F238E27FC236}">
                        <a16:creationId xmlns:a16="http://schemas.microsoft.com/office/drawing/2014/main" id="{76F195BA-65D9-2D8B-1EF1-E6E4CA64F703}"/>
                      </a:ext>
                    </a:extLst>
                  </p:cNvPr>
                  <p:cNvSpPr txBox="1"/>
                  <p:nvPr/>
                </p:nvSpPr>
                <p:spPr>
                  <a:xfrm>
                    <a:off x="9760925" y="4461093"/>
                    <a:ext cx="402353" cy="295651"/>
                  </a:xfrm>
                  <a:prstGeom prst="rect">
                    <a:avLst/>
                  </a:prstGeom>
                  <a:noFill/>
                </p:spPr>
                <p:txBody>
                  <a:bodyPr wrap="none" lIns="0" tIns="35998" rIns="0" bIns="0" rtlCol="0" anchor="ctr" anchorCtr="0">
                    <a:spAutoFit/>
                  </a:bodyPr>
                  <a:lstStyle/>
                  <a:p>
                    <a:pPr algn="ctr">
                      <a:spcAft>
                        <a:spcPts val="101"/>
                      </a:spcAft>
                    </a:pPr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휘두르기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101"/>
                      </a:spcAft>
                    </a:pPr>
                    <a:r>
                      <a: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{dmg_2}</a:t>
                    </a:r>
                  </a:p>
                </p:txBody>
              </p:sp>
              <p:sp>
                <p:nvSpPr>
                  <p:cNvPr id="2049" name="TextBox 2048">
                    <a:extLst>
                      <a:ext uri="{FF2B5EF4-FFF2-40B4-BE49-F238E27FC236}">
                        <a16:creationId xmlns:a16="http://schemas.microsoft.com/office/drawing/2014/main" id="{B393E2C0-C180-E363-267A-0768BAD82F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283075" y="4461093"/>
                    <a:ext cx="402353" cy="295651"/>
                  </a:xfrm>
                  <a:prstGeom prst="rect">
                    <a:avLst/>
                  </a:prstGeom>
                  <a:noFill/>
                </p:spPr>
                <p:txBody>
                  <a:bodyPr wrap="none" lIns="0" tIns="35998" rIns="0" bIns="0" rtlCol="0" anchor="ctr" anchorCtr="0">
                    <a:spAutoFit/>
                  </a:bodyPr>
                  <a:lstStyle/>
                  <a:p>
                    <a:pPr algn="ctr">
                      <a:spcAft>
                        <a:spcPts val="101"/>
                      </a:spcAft>
                    </a:pPr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찌르기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101"/>
                      </a:spcAft>
                    </a:pPr>
                    <a:r>
                      <a: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{dmg_3}</a:t>
                    </a:r>
                  </a:p>
                </p:txBody>
              </p:sp>
              <p:sp>
                <p:nvSpPr>
                  <p:cNvPr id="2050" name="TextBox 2049">
                    <a:extLst>
                      <a:ext uri="{FF2B5EF4-FFF2-40B4-BE49-F238E27FC236}">
                        <a16:creationId xmlns:a16="http://schemas.microsoft.com/office/drawing/2014/main" id="{8174C8EA-D97A-460B-6165-89A91A70FD37}"/>
                      </a:ext>
                    </a:extLst>
                  </p:cNvPr>
                  <p:cNvSpPr txBox="1"/>
                  <p:nvPr/>
                </p:nvSpPr>
                <p:spPr>
                  <a:xfrm>
                    <a:off x="10185505" y="4547302"/>
                    <a:ext cx="75342" cy="1232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en-US" altLang="ko-KR" sz="801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&amp;</a:t>
                    </a:r>
                  </a:p>
                </p:txBody>
              </p:sp>
            </p:grpSp>
          </p:grpSp>
          <p:grpSp>
            <p:nvGrpSpPr>
              <p:cNvPr id="2042" name="그룹 2041">
                <a:extLst>
                  <a:ext uri="{FF2B5EF4-FFF2-40B4-BE49-F238E27FC236}">
                    <a16:creationId xmlns:a16="http://schemas.microsoft.com/office/drawing/2014/main" id="{75543D6D-F4A8-1517-FCFA-4A72502B28BD}"/>
                  </a:ext>
                </a:extLst>
              </p:cNvPr>
              <p:cNvGrpSpPr/>
              <p:nvPr/>
            </p:nvGrpSpPr>
            <p:grpSpPr>
              <a:xfrm>
                <a:off x="3235660" y="927778"/>
                <a:ext cx="1080000" cy="1163925"/>
                <a:chOff x="3654356" y="1919075"/>
                <a:chExt cx="1080000" cy="1163925"/>
              </a:xfrm>
            </p:grpSpPr>
            <p:grpSp>
              <p:nvGrpSpPr>
                <p:cNvPr id="1152" name="그룹 1151">
                  <a:extLst>
                    <a:ext uri="{FF2B5EF4-FFF2-40B4-BE49-F238E27FC236}">
                      <a16:creationId xmlns:a16="http://schemas.microsoft.com/office/drawing/2014/main" id="{0E2C3A44-374E-940E-30DC-0A096E3ECC89}"/>
                    </a:ext>
                  </a:extLst>
                </p:cNvPr>
                <p:cNvGrpSpPr/>
                <p:nvPr/>
              </p:nvGrpSpPr>
              <p:grpSpPr>
                <a:xfrm>
                  <a:off x="3654356" y="2149365"/>
                  <a:ext cx="1080000" cy="933635"/>
                  <a:chOff x="3654356" y="2149365"/>
                  <a:chExt cx="1080000" cy="933635"/>
                </a:xfrm>
              </p:grpSpPr>
              <p:sp>
                <p:nvSpPr>
                  <p:cNvPr id="1156" name="직사각형 1155">
                    <a:extLst>
                      <a:ext uri="{FF2B5EF4-FFF2-40B4-BE49-F238E27FC236}">
                        <a16:creationId xmlns:a16="http://schemas.microsoft.com/office/drawing/2014/main" id="{CAD79135-8288-5573-8952-07473F36B391}"/>
                      </a:ext>
                    </a:extLst>
                  </p:cNvPr>
                  <p:cNvSpPr/>
                  <p:nvPr/>
                </p:nvSpPr>
                <p:spPr>
                  <a:xfrm>
                    <a:off x="3654356" y="2149365"/>
                    <a:ext cx="1080000" cy="863999"/>
                  </a:xfrm>
                  <a:prstGeom prst="rect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157" name="그룹 1156">
                    <a:extLst>
                      <a:ext uri="{FF2B5EF4-FFF2-40B4-BE49-F238E27FC236}">
                        <a16:creationId xmlns:a16="http://schemas.microsoft.com/office/drawing/2014/main" id="{150D8FB7-2D1B-0582-01F7-A88E9DFD6600}"/>
                      </a:ext>
                    </a:extLst>
                  </p:cNvPr>
                  <p:cNvGrpSpPr/>
                  <p:nvPr/>
                </p:nvGrpSpPr>
                <p:grpSpPr>
                  <a:xfrm>
                    <a:off x="4034504" y="2774596"/>
                    <a:ext cx="319705" cy="308404"/>
                    <a:chOff x="3829212" y="2412758"/>
                    <a:chExt cx="683799" cy="659626"/>
                  </a:xfrm>
                </p:grpSpPr>
                <p:sp>
                  <p:nvSpPr>
                    <p:cNvPr id="1158" name="사각형: 둥근 모서리 1157">
                      <a:extLst>
                        <a:ext uri="{FF2B5EF4-FFF2-40B4-BE49-F238E27FC236}">
                          <a16:creationId xmlns:a16="http://schemas.microsoft.com/office/drawing/2014/main" id="{7C1D3FA2-941B-A4C2-52BA-D11F0047AF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9212" y="2802350"/>
                      <a:ext cx="683799" cy="18821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159" name="타원 1158">
                      <a:extLst>
                        <a:ext uri="{FF2B5EF4-FFF2-40B4-BE49-F238E27FC236}">
                          <a16:creationId xmlns:a16="http://schemas.microsoft.com/office/drawing/2014/main" id="{818FF237-BBDF-22E0-EFCF-D7205BB403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95185" y="2720530"/>
                      <a:ext cx="351854" cy="351854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cxnSp>
                  <p:nvCxnSpPr>
                    <p:cNvPr id="1160" name="직선 화살표 연결선 1159">
                      <a:extLst>
                        <a:ext uri="{FF2B5EF4-FFF2-40B4-BE49-F238E27FC236}">
                          <a16:creationId xmlns:a16="http://schemas.microsoft.com/office/drawing/2014/main" id="{49C55F6D-6902-A80C-1E9C-2D823B2698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171112" y="2412758"/>
                      <a:ext cx="0" cy="307772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153" name="그룹 1152">
                  <a:extLst>
                    <a:ext uri="{FF2B5EF4-FFF2-40B4-BE49-F238E27FC236}">
                      <a16:creationId xmlns:a16="http://schemas.microsoft.com/office/drawing/2014/main" id="{DDF65B18-18FE-8F3A-F191-E1C1365D20CC}"/>
                    </a:ext>
                  </a:extLst>
                </p:cNvPr>
                <p:cNvGrpSpPr/>
                <p:nvPr/>
              </p:nvGrpSpPr>
              <p:grpSpPr>
                <a:xfrm>
                  <a:off x="3659545" y="1919075"/>
                  <a:ext cx="1074809" cy="354465"/>
                  <a:chOff x="8738596" y="4534776"/>
                  <a:chExt cx="1074809" cy="354467"/>
                </a:xfrm>
              </p:grpSpPr>
              <p:sp>
                <p:nvSpPr>
                  <p:cNvPr id="1154" name="원호 1153">
                    <a:extLst>
                      <a:ext uri="{FF2B5EF4-FFF2-40B4-BE49-F238E27FC236}">
                        <a16:creationId xmlns:a16="http://schemas.microsoft.com/office/drawing/2014/main" id="{94039FF1-1D35-BE2F-1247-9852BBB6282A}"/>
                      </a:ext>
                    </a:extLst>
                  </p:cNvPr>
                  <p:cNvSpPr/>
                  <p:nvPr/>
                </p:nvSpPr>
                <p:spPr>
                  <a:xfrm>
                    <a:off x="8738596" y="4627110"/>
                    <a:ext cx="1074809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55" name="TextBox 1154">
                    <a:extLst>
                      <a:ext uri="{FF2B5EF4-FFF2-40B4-BE49-F238E27FC236}">
                        <a16:creationId xmlns:a16="http://schemas.microsoft.com/office/drawing/2014/main" id="{A52D1139-7540-17E9-73E6-2449D31E3014}"/>
                      </a:ext>
                    </a:extLst>
                  </p:cNvPr>
                  <p:cNvSpPr txBox="1"/>
                  <p:nvPr/>
                </p:nvSpPr>
                <p:spPr>
                  <a:xfrm>
                    <a:off x="9070554" y="4534776"/>
                    <a:ext cx="410892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10m</a:t>
                    </a:r>
                  </a:p>
                </p:txBody>
              </p:sp>
            </p:grpSp>
          </p:grpSp>
          <p:grpSp>
            <p:nvGrpSpPr>
              <p:cNvPr id="2043" name="그룹 2042">
                <a:extLst>
                  <a:ext uri="{FF2B5EF4-FFF2-40B4-BE49-F238E27FC236}">
                    <a16:creationId xmlns:a16="http://schemas.microsoft.com/office/drawing/2014/main" id="{5B4CD395-BF15-DE77-57F9-37ABE5D51273}"/>
                  </a:ext>
                </a:extLst>
              </p:cNvPr>
              <p:cNvGrpSpPr/>
              <p:nvPr/>
            </p:nvGrpSpPr>
            <p:grpSpPr>
              <a:xfrm>
                <a:off x="4196226" y="1158071"/>
                <a:ext cx="525335" cy="859960"/>
                <a:chOff x="8967529" y="4775838"/>
                <a:chExt cx="525335" cy="859962"/>
              </a:xfrm>
            </p:grpSpPr>
            <p:sp>
              <p:nvSpPr>
                <p:cNvPr id="2046" name="원호 2045">
                  <a:extLst>
                    <a:ext uri="{FF2B5EF4-FFF2-40B4-BE49-F238E27FC236}">
                      <a16:creationId xmlns:a16="http://schemas.microsoft.com/office/drawing/2014/main" id="{ACA2DC96-8ED9-FED1-1424-8FC5EAC6F487}"/>
                    </a:ext>
                  </a:extLst>
                </p:cNvPr>
                <p:cNvSpPr/>
                <p:nvPr/>
              </p:nvSpPr>
              <p:spPr>
                <a:xfrm rot="5400000">
                  <a:off x="8668615" y="5074752"/>
                  <a:ext cx="859962" cy="262133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7" name="TextBox 2046">
                  <a:extLst>
                    <a:ext uri="{FF2B5EF4-FFF2-40B4-BE49-F238E27FC236}">
                      <a16:creationId xmlns:a16="http://schemas.microsoft.com/office/drawing/2014/main" id="{744206D3-D694-B649-8804-8CC4F2B319A3}"/>
                    </a:ext>
                  </a:extLst>
                </p:cNvPr>
                <p:cNvSpPr txBox="1"/>
                <p:nvPr/>
              </p:nvSpPr>
              <p:spPr>
                <a:xfrm>
                  <a:off x="9018315" y="5113485"/>
                  <a:ext cx="474549" cy="184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1200" dirty="0"/>
                    <a:t>8m</a:t>
                  </a:r>
                </a:p>
              </p:txBody>
            </p:sp>
          </p:grpSp>
          <p:sp>
            <p:nvSpPr>
              <p:cNvPr id="2044" name="화살표: 오른쪽 2043">
                <a:extLst>
                  <a:ext uri="{FF2B5EF4-FFF2-40B4-BE49-F238E27FC236}">
                    <a16:creationId xmlns:a16="http://schemas.microsoft.com/office/drawing/2014/main" id="{9249B997-2D04-BF9C-2938-2F83EDCFEE93}"/>
                  </a:ext>
                </a:extLst>
              </p:cNvPr>
              <p:cNvSpPr/>
              <p:nvPr/>
            </p:nvSpPr>
            <p:spPr>
              <a:xfrm>
                <a:off x="2827115" y="2272728"/>
                <a:ext cx="204089" cy="141376"/>
              </a:xfrm>
              <a:prstGeom prst="rightArrow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 defTabSz="457158" latinLnBrk="0"/>
                <a:endParaRPr lang="ko-KR" altLang="en-US" sz="900" b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45" name="화살표: 오른쪽 2044">
                <a:extLst>
                  <a:ext uri="{FF2B5EF4-FFF2-40B4-BE49-F238E27FC236}">
                    <a16:creationId xmlns:a16="http://schemas.microsoft.com/office/drawing/2014/main" id="{C6BE24E3-AD9F-D1B5-48DF-E3AF0A1E3870}"/>
                  </a:ext>
                </a:extLst>
              </p:cNvPr>
              <p:cNvSpPr/>
              <p:nvPr/>
            </p:nvSpPr>
            <p:spPr>
              <a:xfrm>
                <a:off x="4544837" y="2272728"/>
                <a:ext cx="204089" cy="141376"/>
              </a:xfrm>
              <a:prstGeom prst="rightArrow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 defTabSz="457158" latinLnBrk="0"/>
                <a:endParaRPr lang="ko-KR" altLang="en-US" sz="900" b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091" name="그룹 2090">
              <a:extLst>
                <a:ext uri="{FF2B5EF4-FFF2-40B4-BE49-F238E27FC236}">
                  <a16:creationId xmlns:a16="http://schemas.microsoft.com/office/drawing/2014/main" id="{375051E5-BAA4-79F1-6AF0-22DE981C8B87}"/>
                </a:ext>
              </a:extLst>
            </p:cNvPr>
            <p:cNvGrpSpPr/>
            <p:nvPr/>
          </p:nvGrpSpPr>
          <p:grpSpPr>
            <a:xfrm>
              <a:off x="8224857" y="2402944"/>
              <a:ext cx="2429959" cy="301622"/>
              <a:chOff x="8224857" y="2153196"/>
              <a:chExt cx="2429959" cy="301622"/>
            </a:xfrm>
          </p:grpSpPr>
          <p:sp>
            <p:nvSpPr>
              <p:cNvPr id="2090" name="직사각형 2089">
                <a:extLst>
                  <a:ext uri="{FF2B5EF4-FFF2-40B4-BE49-F238E27FC236}">
                    <a16:creationId xmlns:a16="http://schemas.microsoft.com/office/drawing/2014/main" id="{7E126345-2964-9E9C-E17E-D9DC1EEAF764}"/>
                  </a:ext>
                </a:extLst>
              </p:cNvPr>
              <p:cNvSpPr/>
              <p:nvPr/>
            </p:nvSpPr>
            <p:spPr>
              <a:xfrm>
                <a:off x="8224857" y="2153196"/>
                <a:ext cx="2429959" cy="30162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80" name="그룹 2079">
                <a:extLst>
                  <a:ext uri="{FF2B5EF4-FFF2-40B4-BE49-F238E27FC236}">
                    <a16:creationId xmlns:a16="http://schemas.microsoft.com/office/drawing/2014/main" id="{E4375348-98BB-7CB3-8874-E5A922933D1B}"/>
                  </a:ext>
                </a:extLst>
              </p:cNvPr>
              <p:cNvGrpSpPr/>
              <p:nvPr/>
            </p:nvGrpSpPr>
            <p:grpSpPr>
              <a:xfrm>
                <a:off x="8287067" y="2214007"/>
                <a:ext cx="2305539" cy="180000"/>
                <a:chOff x="9191580" y="6276291"/>
                <a:chExt cx="2305539" cy="180000"/>
              </a:xfrm>
            </p:grpSpPr>
            <p:grpSp>
              <p:nvGrpSpPr>
                <p:cNvPr id="2081" name="그룹 2080">
                  <a:extLst>
                    <a:ext uri="{FF2B5EF4-FFF2-40B4-BE49-F238E27FC236}">
                      <a16:creationId xmlns:a16="http://schemas.microsoft.com/office/drawing/2014/main" id="{753EB1D1-2059-01CD-2900-9F11150D3713}"/>
                    </a:ext>
                  </a:extLst>
                </p:cNvPr>
                <p:cNvGrpSpPr/>
                <p:nvPr/>
              </p:nvGrpSpPr>
              <p:grpSpPr>
                <a:xfrm>
                  <a:off x="9191580" y="6276291"/>
                  <a:ext cx="622246" cy="180000"/>
                  <a:chOff x="10376220" y="5903869"/>
                  <a:chExt cx="622246" cy="180000"/>
                </a:xfrm>
              </p:grpSpPr>
              <p:sp>
                <p:nvSpPr>
                  <p:cNvPr id="2088" name="타원 2087">
                    <a:extLst>
                      <a:ext uri="{FF2B5EF4-FFF2-40B4-BE49-F238E27FC236}">
                        <a16:creationId xmlns:a16="http://schemas.microsoft.com/office/drawing/2014/main" id="{830BEF59-8B3B-6179-47C1-72F1FA40C32D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89" name="TextBox 2088">
                    <a:extLst>
                      <a:ext uri="{FF2B5EF4-FFF2-40B4-BE49-F238E27FC236}">
                        <a16:creationId xmlns:a16="http://schemas.microsoft.com/office/drawing/2014/main" id="{22E262AD-9035-0E94-5854-52EDF34F29CD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336767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082" name="그룹 2081">
                  <a:extLst>
                    <a:ext uri="{FF2B5EF4-FFF2-40B4-BE49-F238E27FC236}">
                      <a16:creationId xmlns:a16="http://schemas.microsoft.com/office/drawing/2014/main" id="{42AD85D1-EB69-9179-448B-EF31E36F0684}"/>
                    </a:ext>
                  </a:extLst>
                </p:cNvPr>
                <p:cNvGrpSpPr/>
                <p:nvPr/>
              </p:nvGrpSpPr>
              <p:grpSpPr>
                <a:xfrm>
                  <a:off x="9927744" y="6276291"/>
                  <a:ext cx="727729" cy="180000"/>
                  <a:chOff x="11103948" y="5903869"/>
                  <a:chExt cx="727729" cy="180000"/>
                </a:xfrm>
              </p:grpSpPr>
              <p:sp>
                <p:nvSpPr>
                  <p:cNvPr id="2086" name="타원 2085">
                    <a:extLst>
                      <a:ext uri="{FF2B5EF4-FFF2-40B4-BE49-F238E27FC236}">
                        <a16:creationId xmlns:a16="http://schemas.microsoft.com/office/drawing/2014/main" id="{9B3B7D19-B40C-FA47-C651-BC86C00FA024}"/>
                      </a:ext>
                    </a:extLst>
                  </p:cNvPr>
                  <p:cNvSpPr/>
                  <p:nvPr/>
                </p:nvSpPr>
                <p:spPr>
                  <a:xfrm>
                    <a:off x="11103948" y="5903869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87" name="TextBox 2086">
                    <a:extLst>
                      <a:ext uri="{FF2B5EF4-FFF2-40B4-BE49-F238E27FC236}">
                        <a16:creationId xmlns:a16="http://schemas.microsoft.com/office/drawing/2014/main" id="{74B98EB7-856A-DC3D-355A-98287A003953}"/>
                      </a:ext>
                    </a:extLst>
                  </p:cNvPr>
                  <p:cNvSpPr txBox="1"/>
                  <p:nvPr/>
                </p:nvSpPr>
                <p:spPr>
                  <a:xfrm>
                    <a:off x="11389428" y="5932248"/>
                    <a:ext cx="442249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083" name="그룹 2082">
                  <a:extLst>
                    <a:ext uri="{FF2B5EF4-FFF2-40B4-BE49-F238E27FC236}">
                      <a16:creationId xmlns:a16="http://schemas.microsoft.com/office/drawing/2014/main" id="{4BB2BC2D-6C37-B8FB-B9C6-5D7BF37F566E}"/>
                    </a:ext>
                  </a:extLst>
                </p:cNvPr>
                <p:cNvGrpSpPr/>
                <p:nvPr/>
              </p:nvGrpSpPr>
              <p:grpSpPr>
                <a:xfrm>
                  <a:off x="10769390" y="6276291"/>
                  <a:ext cx="727729" cy="180000"/>
                  <a:chOff x="11103948" y="5903869"/>
                  <a:chExt cx="727729" cy="180000"/>
                </a:xfrm>
              </p:grpSpPr>
              <p:sp>
                <p:nvSpPr>
                  <p:cNvPr id="2084" name="타원 2083">
                    <a:extLst>
                      <a:ext uri="{FF2B5EF4-FFF2-40B4-BE49-F238E27FC236}">
                        <a16:creationId xmlns:a16="http://schemas.microsoft.com/office/drawing/2014/main" id="{67A707A9-17FB-D51A-7C61-1C55A7DF5C25}"/>
                      </a:ext>
                    </a:extLst>
                  </p:cNvPr>
                  <p:cNvSpPr/>
                  <p:nvPr/>
                </p:nvSpPr>
                <p:spPr>
                  <a:xfrm>
                    <a:off x="11103948" y="5903869"/>
                    <a:ext cx="180000" cy="18000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85" name="TextBox 2084">
                    <a:extLst>
                      <a:ext uri="{FF2B5EF4-FFF2-40B4-BE49-F238E27FC236}">
                        <a16:creationId xmlns:a16="http://schemas.microsoft.com/office/drawing/2014/main" id="{FA25A888-D402-C773-CBFD-65254595A4D6}"/>
                      </a:ext>
                    </a:extLst>
                  </p:cNvPr>
                  <p:cNvSpPr txBox="1"/>
                  <p:nvPr/>
                </p:nvSpPr>
                <p:spPr>
                  <a:xfrm>
                    <a:off x="11389428" y="5932249"/>
                    <a:ext cx="442249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이동 거리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E61B3D36-A286-E665-AFB8-45F1601BB6C3}"/>
                </a:ext>
              </a:extLst>
            </p:cNvPr>
            <p:cNvSpPr txBox="1"/>
            <p:nvPr/>
          </p:nvSpPr>
          <p:spPr>
            <a:xfrm>
              <a:off x="12092111" y="2334044"/>
              <a:ext cx="487313" cy="159460"/>
            </a:xfrm>
            <a:prstGeom prst="rect">
              <a:avLst/>
            </a:prstGeom>
            <a:noFill/>
          </p:spPr>
          <p:txBody>
            <a:bodyPr wrap="none" lIns="0" tIns="35998" rIns="0" bIns="0" rtlCol="0" anchor="ctr" anchorCtr="0">
              <a:spAutoFit/>
            </a:bodyPr>
            <a:lstStyle/>
            <a:p>
              <a:pPr algn="ctr">
                <a:spcAft>
                  <a:spcPts val="101"/>
                </a:spcAft>
              </a:pP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칸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: 1x1m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15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5B7EB-EAA9-7B07-D8C2-4748B779A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53D61041-8E37-F181-6211-2D3421E05E6F}"/>
              </a:ext>
            </a:extLst>
          </p:cNvPr>
          <p:cNvGrpSpPr/>
          <p:nvPr/>
        </p:nvGrpSpPr>
        <p:grpSpPr>
          <a:xfrm>
            <a:off x="135378" y="151641"/>
            <a:ext cx="12529697" cy="184538"/>
            <a:chOff x="135378" y="182565"/>
            <a:chExt cx="12529697" cy="184538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B9E1441-AE62-3D8F-5E41-A1512140E2E0}"/>
                </a:ext>
              </a:extLst>
            </p:cNvPr>
            <p:cNvGrpSpPr/>
            <p:nvPr/>
          </p:nvGrpSpPr>
          <p:grpSpPr>
            <a:xfrm>
              <a:off x="135378" y="182565"/>
              <a:ext cx="12529697" cy="184538"/>
              <a:chOff x="135378" y="151641"/>
              <a:chExt cx="12529697" cy="18453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0F1CD8-6D9A-5E0C-E323-DB8885E3E6AF}"/>
                  </a:ext>
                </a:extLst>
              </p:cNvPr>
              <p:cNvSpPr txBox="1"/>
              <p:nvPr/>
            </p:nvSpPr>
            <p:spPr>
              <a:xfrm>
                <a:off x="135378" y="151641"/>
                <a:ext cx="1187409" cy="184538"/>
              </a:xfrm>
              <a:prstGeom prst="rect">
                <a:avLst/>
              </a:prstGeom>
              <a:noFill/>
            </p:spPr>
            <p:txBody>
              <a:bodyPr wrap="none" lIns="179999" tIns="0" rIns="72001" bIns="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sz="1199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323BEB46-9A65-018D-2015-E34430DF438F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>
                <a:off x="1322787" y="243910"/>
                <a:ext cx="11342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C506197-31CA-6FCA-05FA-38C78EFB4999}"/>
                </a:ext>
              </a:extLst>
            </p:cNvPr>
            <p:cNvSpPr/>
            <p:nvPr/>
          </p:nvSpPr>
          <p:spPr>
            <a:xfrm>
              <a:off x="135378" y="229834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FA50C706-21EA-DC46-59BC-F98FD17DAE48}"/>
              </a:ext>
            </a:extLst>
          </p:cNvPr>
          <p:cNvSpPr/>
          <p:nvPr/>
        </p:nvSpPr>
        <p:spPr>
          <a:xfrm>
            <a:off x="2146692" y="5215587"/>
            <a:ext cx="3688412" cy="4233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71" name="그룹 1070">
            <a:extLst>
              <a:ext uri="{FF2B5EF4-FFF2-40B4-BE49-F238E27FC236}">
                <a16:creationId xmlns:a16="http://schemas.microsoft.com/office/drawing/2014/main" id="{A50F6041-8EFF-EC2E-8C2D-4276ED025A7A}"/>
              </a:ext>
            </a:extLst>
          </p:cNvPr>
          <p:cNvGrpSpPr/>
          <p:nvPr/>
        </p:nvGrpSpPr>
        <p:grpSpPr>
          <a:xfrm>
            <a:off x="2146692" y="5215587"/>
            <a:ext cx="3688412" cy="444038"/>
            <a:chOff x="8257290" y="471641"/>
            <a:chExt cx="3688412" cy="444038"/>
          </a:xfrm>
        </p:grpSpPr>
        <p:grpSp>
          <p:nvGrpSpPr>
            <p:cNvPr id="1072" name="그룹 1071">
              <a:extLst>
                <a:ext uri="{FF2B5EF4-FFF2-40B4-BE49-F238E27FC236}">
                  <a16:creationId xmlns:a16="http://schemas.microsoft.com/office/drawing/2014/main" id="{56FE3D17-213C-44CF-AD44-595B38F32724}"/>
                </a:ext>
              </a:extLst>
            </p:cNvPr>
            <p:cNvGrpSpPr/>
            <p:nvPr/>
          </p:nvGrpSpPr>
          <p:grpSpPr>
            <a:xfrm>
              <a:off x="8257290" y="471641"/>
              <a:ext cx="3688412" cy="444038"/>
              <a:chOff x="4404725" y="471641"/>
              <a:chExt cx="3688412" cy="444038"/>
            </a:xfrm>
          </p:grpSpPr>
          <p:sp>
            <p:nvSpPr>
              <p:cNvPr id="1074" name="직사각형 1073">
                <a:extLst>
                  <a:ext uri="{FF2B5EF4-FFF2-40B4-BE49-F238E27FC236}">
                    <a16:creationId xmlns:a16="http://schemas.microsoft.com/office/drawing/2014/main" id="{FE3B3A45-EDE7-6286-5D73-A061181402A9}"/>
                  </a:ext>
                </a:extLst>
              </p:cNvPr>
              <p:cNvSpPr/>
              <p:nvPr/>
            </p:nvSpPr>
            <p:spPr>
              <a:xfrm>
                <a:off x="4404725" y="471641"/>
                <a:ext cx="3688412" cy="444038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075" name="TextBox 70">
                <a:extLst>
                  <a:ext uri="{FF2B5EF4-FFF2-40B4-BE49-F238E27FC236}">
                    <a16:creationId xmlns:a16="http://schemas.microsoft.com/office/drawing/2014/main" id="{6740158E-29A9-5D79-BB56-73DB39A4B578}"/>
                  </a:ext>
                </a:extLst>
              </p:cNvPr>
              <p:cNvSpPr txBox="1"/>
              <p:nvPr/>
            </p:nvSpPr>
            <p:spPr>
              <a:xfrm>
                <a:off x="4404725" y="471644"/>
                <a:ext cx="189906" cy="211199"/>
              </a:xfrm>
              <a:prstGeom prst="rect">
                <a:avLst/>
              </a:prstGeom>
              <a:solidFill>
                <a:srgbClr val="BD9C7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4</a:t>
                </a:r>
                <a:endPara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073" name="TextBox 65">
              <a:extLst>
                <a:ext uri="{FF2B5EF4-FFF2-40B4-BE49-F238E27FC236}">
                  <a16:creationId xmlns:a16="http://schemas.microsoft.com/office/drawing/2014/main" id="{36B73073-C0E2-2760-8BB4-D4804FBE0FC3}"/>
                </a:ext>
              </a:extLst>
            </p:cNvPr>
            <p:cNvSpPr txBox="1"/>
            <p:nvPr/>
          </p:nvSpPr>
          <p:spPr>
            <a:xfrm>
              <a:off x="8744394" y="616780"/>
              <a:ext cx="2714205" cy="1537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오른손으로 잡고 순간적으로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번 찌릅니다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DF4FCBE-61F6-B442-FD70-CBB25FB4556C}"/>
              </a:ext>
            </a:extLst>
          </p:cNvPr>
          <p:cNvSpPr/>
          <p:nvPr/>
        </p:nvSpPr>
        <p:spPr>
          <a:xfrm>
            <a:off x="1727665" y="6722051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A017B421-416D-F121-8E5B-505E5C511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2" t="86301" r="27457" b="1835"/>
          <a:stretch/>
        </p:blipFill>
        <p:spPr bwMode="auto">
          <a:xfrm>
            <a:off x="3720863" y="7238252"/>
            <a:ext cx="1863068" cy="87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743826B0-E840-2482-2168-489F2EB45AEA}"/>
              </a:ext>
            </a:extLst>
          </p:cNvPr>
          <p:cNvSpPr/>
          <p:nvPr/>
        </p:nvSpPr>
        <p:spPr>
          <a:xfrm>
            <a:off x="7856186" y="210036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768540B-DB11-020D-C3C4-3D9656FEEC6B}"/>
              </a:ext>
            </a:extLst>
          </p:cNvPr>
          <p:cNvSpPr/>
          <p:nvPr/>
        </p:nvSpPr>
        <p:spPr>
          <a:xfrm>
            <a:off x="3703003" y="210036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F293A5D4-818F-360E-D33C-F7AEE22D383C}"/>
              </a:ext>
            </a:extLst>
          </p:cNvPr>
          <p:cNvGrpSpPr/>
          <p:nvPr/>
        </p:nvGrpSpPr>
        <p:grpSpPr>
          <a:xfrm>
            <a:off x="135378" y="571960"/>
            <a:ext cx="3434700" cy="3268002"/>
            <a:chOff x="135378" y="566882"/>
            <a:chExt cx="3434700" cy="3268002"/>
          </a:xfrm>
        </p:grpSpPr>
        <p:sp>
          <p:nvSpPr>
            <p:cNvPr id="2061" name="직사각형 2060">
              <a:extLst>
                <a:ext uri="{FF2B5EF4-FFF2-40B4-BE49-F238E27FC236}">
                  <a16:creationId xmlns:a16="http://schemas.microsoft.com/office/drawing/2014/main" id="{D3F5464D-991F-A8F3-934A-7ACBE5DF1E37}"/>
                </a:ext>
              </a:extLst>
            </p:cNvPr>
            <p:cNvSpPr/>
            <p:nvPr/>
          </p:nvSpPr>
          <p:spPr>
            <a:xfrm>
              <a:off x="135378" y="566884"/>
              <a:ext cx="3434698" cy="326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72" name="그룹 2071">
              <a:extLst>
                <a:ext uri="{FF2B5EF4-FFF2-40B4-BE49-F238E27FC236}">
                  <a16:creationId xmlns:a16="http://schemas.microsoft.com/office/drawing/2014/main" id="{F536383F-70DA-C22C-D6D1-BD0214F08B00}"/>
                </a:ext>
              </a:extLst>
            </p:cNvPr>
            <p:cNvGrpSpPr/>
            <p:nvPr/>
          </p:nvGrpSpPr>
          <p:grpSpPr>
            <a:xfrm>
              <a:off x="135379" y="566882"/>
              <a:ext cx="3434699" cy="444040"/>
              <a:chOff x="196096" y="471641"/>
              <a:chExt cx="3434699" cy="444038"/>
            </a:xfrm>
          </p:grpSpPr>
          <p:grpSp>
            <p:nvGrpSpPr>
              <p:cNvPr id="2071" name="그룹 2070">
                <a:extLst>
                  <a:ext uri="{FF2B5EF4-FFF2-40B4-BE49-F238E27FC236}">
                    <a16:creationId xmlns:a16="http://schemas.microsoft.com/office/drawing/2014/main" id="{718CDA30-E3B4-BABD-0DB0-5D282CB4F5BA}"/>
                  </a:ext>
                </a:extLst>
              </p:cNvPr>
              <p:cNvGrpSpPr/>
              <p:nvPr/>
            </p:nvGrpSpPr>
            <p:grpSpPr>
              <a:xfrm>
                <a:off x="196096" y="471641"/>
                <a:ext cx="3434699" cy="444038"/>
                <a:chOff x="196096" y="471641"/>
                <a:chExt cx="3434699" cy="444038"/>
              </a:xfrm>
            </p:grpSpPr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7B2457A6-2C48-6B35-810E-8EA66B451D18}"/>
                    </a:ext>
                  </a:extLst>
                </p:cNvPr>
                <p:cNvSpPr/>
                <p:nvPr/>
              </p:nvSpPr>
              <p:spPr>
                <a:xfrm>
                  <a:off x="196096" y="471641"/>
                  <a:ext cx="3434699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070" name="TextBox 70">
                  <a:extLst>
                    <a:ext uri="{FF2B5EF4-FFF2-40B4-BE49-F238E27FC236}">
                      <a16:creationId xmlns:a16="http://schemas.microsoft.com/office/drawing/2014/main" id="{A37A1339-F690-6660-818E-5F3816E60656}"/>
                    </a:ext>
                  </a:extLst>
                </p:cNvPr>
                <p:cNvSpPr txBox="1"/>
                <p:nvPr/>
              </p:nvSpPr>
              <p:spPr>
                <a:xfrm>
                  <a:off x="196096" y="471644"/>
                  <a:ext cx="189906" cy="211198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１</a:t>
                  </a:r>
                </a:p>
              </p:txBody>
            </p:sp>
          </p:grpSp>
          <p:sp>
            <p:nvSpPr>
              <p:cNvPr id="14" name="TextBox 65">
                <a:extLst>
                  <a:ext uri="{FF2B5EF4-FFF2-40B4-BE49-F238E27FC236}">
                    <a16:creationId xmlns:a16="http://schemas.microsoft.com/office/drawing/2014/main" id="{FF3A58F4-3D80-9A15-44BA-6070F7FD6A48}"/>
                  </a:ext>
                </a:extLst>
              </p:cNvPr>
              <p:cNvSpPr txBox="1"/>
              <p:nvPr/>
            </p:nvSpPr>
            <p:spPr>
              <a:xfrm>
                <a:off x="493826" y="520536"/>
                <a:ext cx="2887329" cy="34599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목에 걸친 후 자세를 낮춰 한바퀴 회전합니다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동시에 주변의 에너지가 캐릭터를 향해 모여듭니다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</p:grpSp>
        <p:grpSp>
          <p:nvGrpSpPr>
            <p:cNvPr id="1076" name="그룹 1075">
              <a:extLst>
                <a:ext uri="{FF2B5EF4-FFF2-40B4-BE49-F238E27FC236}">
                  <a16:creationId xmlns:a16="http://schemas.microsoft.com/office/drawing/2014/main" id="{15ADA99A-DCFD-BD68-4381-6E4C447ACE70}"/>
                </a:ext>
              </a:extLst>
            </p:cNvPr>
            <p:cNvGrpSpPr/>
            <p:nvPr/>
          </p:nvGrpSpPr>
          <p:grpSpPr>
            <a:xfrm>
              <a:off x="325285" y="1036570"/>
              <a:ext cx="695076" cy="123238"/>
              <a:chOff x="325285" y="1036570"/>
              <a:chExt cx="695076" cy="123238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07A5753B-54F3-1D9F-38C4-0D5584BD0E19}"/>
                  </a:ext>
                </a:extLst>
              </p:cNvPr>
              <p:cNvGrpSpPr/>
              <p:nvPr/>
            </p:nvGrpSpPr>
            <p:grpSpPr>
              <a:xfrm>
                <a:off x="804232" y="1039161"/>
                <a:ext cx="216129" cy="118057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84" name="이등변 삼각형 83">
                  <a:extLst>
                    <a:ext uri="{FF2B5EF4-FFF2-40B4-BE49-F238E27FC236}">
                      <a16:creationId xmlns:a16="http://schemas.microsoft.com/office/drawing/2014/main" id="{A27CE59D-924E-0BAF-46AD-0AEC246CF8EF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5017D3AB-01EF-9332-0CC1-F6DE4C8343DF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>
                  <a:normAutofit lnSpcReduction="10000"/>
                </a:bodyPr>
                <a:lstStyle/>
                <a:p>
                  <a:pPr algn="ctr"/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C40905-8922-0642-6DD4-CC8E4DC0AB3D}"/>
                  </a:ext>
                </a:extLst>
              </p:cNvPr>
              <p:cNvGrpSpPr/>
              <p:nvPr/>
            </p:nvGrpSpPr>
            <p:grpSpPr>
              <a:xfrm>
                <a:off x="325285" y="1036570"/>
                <a:ext cx="562154" cy="123238"/>
                <a:chOff x="372454" y="941326"/>
                <a:chExt cx="562153" cy="123238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0FCC48C8-CCF4-A7CA-B26E-2F1459B8870C}"/>
                    </a:ext>
                  </a:extLst>
                </p:cNvPr>
                <p:cNvSpPr txBox="1"/>
                <p:nvPr/>
              </p:nvSpPr>
              <p:spPr>
                <a:xfrm>
                  <a:off x="542523" y="941326"/>
                  <a:ext cx="392084" cy="1232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ko-KR" altLang="en-US" sz="801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카메라</a:t>
                  </a:r>
                  <a:endParaRPr lang="en-US" altLang="ko-KR" sz="801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D1434470-69F7-19B7-1D85-4C64F3E42486}"/>
                    </a:ext>
                  </a:extLst>
                </p:cNvPr>
                <p:cNvGrpSpPr/>
                <p:nvPr/>
              </p:nvGrpSpPr>
              <p:grpSpPr>
                <a:xfrm>
                  <a:off x="372454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110" name="자유형: 도형 109">
                    <a:extLst>
                      <a:ext uri="{FF2B5EF4-FFF2-40B4-BE49-F238E27FC236}">
                        <a16:creationId xmlns:a16="http://schemas.microsoft.com/office/drawing/2014/main" id="{5878032D-C175-F82F-4041-8E88ED7C31D4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799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18" name="자유형: 도형 117">
                    <a:extLst>
                      <a:ext uri="{FF2B5EF4-FFF2-40B4-BE49-F238E27FC236}">
                        <a16:creationId xmlns:a16="http://schemas.microsoft.com/office/drawing/2014/main" id="{505EBE44-81A6-3456-9E09-078E81D3DDA7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799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079" name="그룹 1078">
              <a:extLst>
                <a:ext uri="{FF2B5EF4-FFF2-40B4-BE49-F238E27FC236}">
                  <a16:creationId xmlns:a16="http://schemas.microsoft.com/office/drawing/2014/main" id="{67B41D7E-9BFF-2F6A-14B2-4B02B5736598}"/>
                </a:ext>
              </a:extLst>
            </p:cNvPr>
            <p:cNvGrpSpPr/>
            <p:nvPr/>
          </p:nvGrpSpPr>
          <p:grpSpPr>
            <a:xfrm>
              <a:off x="492203" y="1166955"/>
              <a:ext cx="2721048" cy="1447542"/>
              <a:chOff x="562814" y="1166955"/>
              <a:chExt cx="2721048" cy="1447542"/>
            </a:xfrm>
          </p:grpSpPr>
          <p:pic>
            <p:nvPicPr>
              <p:cNvPr id="10" name="그림 9" descr="만화 영화, 무기, 의류이(가) 표시된 사진&#10;&#10;자동 생성된 설명">
                <a:extLst>
                  <a:ext uri="{FF2B5EF4-FFF2-40B4-BE49-F238E27FC236}">
                    <a16:creationId xmlns:a16="http://schemas.microsoft.com/office/drawing/2014/main" id="{AA1AE433-F48C-8492-3CC0-A4B5EC260D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0" t="9086" r="691"/>
              <a:stretch/>
            </p:blipFill>
            <p:spPr>
              <a:xfrm>
                <a:off x="562814" y="1295530"/>
                <a:ext cx="2721048" cy="1318967"/>
              </a:xfrm>
              <a:prstGeom prst="rect">
                <a:avLst/>
              </a:prstGeom>
            </p:spPr>
          </p:pic>
          <p:grpSp>
            <p:nvGrpSpPr>
              <p:cNvPr id="2059" name="그룹 2058">
                <a:extLst>
                  <a:ext uri="{FF2B5EF4-FFF2-40B4-BE49-F238E27FC236}">
                    <a16:creationId xmlns:a16="http://schemas.microsoft.com/office/drawing/2014/main" id="{BA263363-D6CA-0B34-2A03-86370FF7B839}"/>
                  </a:ext>
                </a:extLst>
              </p:cNvPr>
              <p:cNvGrpSpPr/>
              <p:nvPr/>
            </p:nvGrpSpPr>
            <p:grpSpPr>
              <a:xfrm>
                <a:off x="1032125" y="1166955"/>
                <a:ext cx="1975063" cy="491393"/>
                <a:chOff x="911860" y="1257100"/>
                <a:chExt cx="1975063" cy="491394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D339EA8-59EF-EF61-19A6-43B9829D8B78}"/>
                    </a:ext>
                  </a:extLst>
                </p:cNvPr>
                <p:cNvSpPr/>
                <p:nvPr/>
              </p:nvSpPr>
              <p:spPr>
                <a:xfrm>
                  <a:off x="911860" y="1532494"/>
                  <a:ext cx="216000" cy="216000"/>
                </a:xfrm>
                <a:prstGeom prst="ellipse">
                  <a:avLst/>
                </a:prstGeom>
                <a:noFill/>
                <a:ln w="1905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dirty="0">
                    <a:effectLst>
                      <a:glow rad="127000">
                        <a:schemeClr val="bg1"/>
                      </a:glow>
                    </a:effectLst>
                  </a:endParaRPr>
                </a:p>
              </p:txBody>
            </p:sp>
            <p:cxnSp>
              <p:nvCxnSpPr>
                <p:cNvPr id="38" name="연결선: 꺾임 37">
                  <a:extLst>
                    <a:ext uri="{FF2B5EF4-FFF2-40B4-BE49-F238E27FC236}">
                      <a16:creationId xmlns:a16="http://schemas.microsoft.com/office/drawing/2014/main" id="{A41C3237-AF69-81C4-9283-C9EC2A7A4F64}"/>
                    </a:ext>
                  </a:extLst>
                </p:cNvPr>
                <p:cNvCxnSpPr>
                  <a:cxnSpLocks/>
                  <a:stCxn id="30" idx="0"/>
                  <a:endCxn id="44" idx="1"/>
                </p:cNvCxnSpPr>
                <p:nvPr/>
              </p:nvCxnSpPr>
              <p:spPr>
                <a:xfrm rot="5400000" flipH="1" flipV="1">
                  <a:off x="966974" y="1371607"/>
                  <a:ext cx="213773" cy="108000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747FF0E0-6DF3-2FA9-DB30-B471C22578B3}"/>
                    </a:ext>
                  </a:extLst>
                </p:cNvPr>
                <p:cNvGrpSpPr/>
                <p:nvPr/>
              </p:nvGrpSpPr>
              <p:grpSpPr>
                <a:xfrm>
                  <a:off x="1127860" y="1257100"/>
                  <a:ext cx="1759063" cy="246139"/>
                  <a:chOff x="1127860" y="1174542"/>
                  <a:chExt cx="1759063" cy="246139"/>
                </a:xfrm>
              </p:grpSpPr>
              <p:sp>
                <p:nvSpPr>
                  <p:cNvPr id="44" name="TextBox 4">
                    <a:extLst>
                      <a:ext uri="{FF2B5EF4-FFF2-40B4-BE49-F238E27FC236}">
                        <a16:creationId xmlns:a16="http://schemas.microsoft.com/office/drawing/2014/main" id="{E283C2A2-58AB-4CAF-8D8D-4311668A1A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27860" y="1174542"/>
                    <a:ext cx="1759063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1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/>
                      <a:t>왼손은 반드시 창을 잡고 있어야 합니다</a:t>
                    </a:r>
                    <a:r>
                      <a:rPr lang="en-US" altLang="ko-KR" sz="801" dirty="0"/>
                      <a:t>.</a:t>
                    </a:r>
                  </a:p>
                </p:txBody>
              </p:sp>
              <p:sp>
                <p:nvSpPr>
                  <p:cNvPr id="50" name="TextBox 4">
                    <a:extLst>
                      <a:ext uri="{FF2B5EF4-FFF2-40B4-BE49-F238E27FC236}">
                        <a16:creationId xmlns:a16="http://schemas.microsoft.com/office/drawing/2014/main" id="{0463A387-F49D-B5BF-0831-F3AE6A9B5F18}"/>
                      </a:ext>
                    </a:extLst>
                  </p:cNvPr>
                  <p:cNvSpPr txBox="1"/>
                  <p:nvPr/>
                </p:nvSpPr>
                <p:spPr>
                  <a:xfrm>
                    <a:off x="1214824" y="1312959"/>
                    <a:ext cx="1577906" cy="10772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∵</a:t>
                    </a:r>
                    <a:r>
                      <a: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[</a:t>
                    </a:r>
                    <a:r>
                      <a: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모션 </a:t>
                    </a:r>
                    <a:r>
                      <a: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2] </a:t>
                    </a:r>
                    <a:r>
                      <a: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에서 왼손으로 창을 찔러 공격</a:t>
                    </a:r>
                  </a:p>
                </p:txBody>
              </p:sp>
            </p:grpSp>
          </p:grpSp>
        </p:grpSp>
        <p:grpSp>
          <p:nvGrpSpPr>
            <p:cNvPr id="1078" name="그룹 1077">
              <a:extLst>
                <a:ext uri="{FF2B5EF4-FFF2-40B4-BE49-F238E27FC236}">
                  <a16:creationId xmlns:a16="http://schemas.microsoft.com/office/drawing/2014/main" id="{DE5D79CF-C001-C99C-A964-BA5C8ACFFC29}"/>
                </a:ext>
              </a:extLst>
            </p:cNvPr>
            <p:cNvGrpSpPr/>
            <p:nvPr/>
          </p:nvGrpSpPr>
          <p:grpSpPr>
            <a:xfrm>
              <a:off x="457493" y="2542026"/>
              <a:ext cx="2986685" cy="1222071"/>
              <a:chOff x="457493" y="2542026"/>
              <a:chExt cx="2986685" cy="1222071"/>
            </a:xfrm>
          </p:grpSpPr>
          <p:sp>
            <p:nvSpPr>
              <p:cNvPr id="2049" name="TextBox 4">
                <a:extLst>
                  <a:ext uri="{FF2B5EF4-FFF2-40B4-BE49-F238E27FC236}">
                    <a16:creationId xmlns:a16="http://schemas.microsoft.com/office/drawing/2014/main" id="{1D26EB28-500C-F66D-BA24-82F32CE1F941}"/>
                  </a:ext>
                </a:extLst>
              </p:cNvPr>
              <p:cNvSpPr txBox="1"/>
              <p:nvPr/>
            </p:nvSpPr>
            <p:spPr>
              <a:xfrm>
                <a:off x="457493" y="3517619"/>
                <a:ext cx="1781505" cy="24647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1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r"/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에너지가 모여들어   ▶</a:t>
                </a:r>
                <a:endPara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r"/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 </a:t>
                </a:r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클래스 마크의 모양을 형성합니다</a:t>
                </a:r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      </a:t>
                </a:r>
                <a:endPara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077" name="그룹 1076">
                <a:extLst>
                  <a:ext uri="{FF2B5EF4-FFF2-40B4-BE49-F238E27FC236}">
                    <a16:creationId xmlns:a16="http://schemas.microsoft.com/office/drawing/2014/main" id="{2590AE89-F788-BC3B-C7DE-581A0BE8A5DA}"/>
                  </a:ext>
                </a:extLst>
              </p:cNvPr>
              <p:cNvGrpSpPr/>
              <p:nvPr/>
            </p:nvGrpSpPr>
            <p:grpSpPr>
              <a:xfrm>
                <a:off x="2274284" y="2542026"/>
                <a:ext cx="1169894" cy="1222071"/>
                <a:chOff x="225378" y="2542026"/>
                <a:chExt cx="1169894" cy="1222071"/>
              </a:xfrm>
            </p:grpSpPr>
            <p:sp>
              <p:nvSpPr>
                <p:cNvPr id="108" name="TextBox 4">
                  <a:extLst>
                    <a:ext uri="{FF2B5EF4-FFF2-40B4-BE49-F238E27FC236}">
                      <a16:creationId xmlns:a16="http://schemas.microsoft.com/office/drawing/2014/main" id="{A0BF607E-BD3C-E5A3-ACB7-54FD3102AC3C}"/>
                    </a:ext>
                  </a:extLst>
                </p:cNvPr>
                <p:cNvSpPr txBox="1"/>
                <p:nvPr/>
              </p:nvSpPr>
              <p:spPr>
                <a:xfrm>
                  <a:off x="238473" y="2542026"/>
                  <a:ext cx="1143690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에너지 흡수 예시</a:t>
                  </a:r>
                  <a:r>
                    <a:rPr lang="en-US" altLang="ko-KR" sz="801" dirty="0"/>
                    <a:t>]</a:t>
                  </a:r>
                  <a:endParaRPr lang="ko-KR" altLang="en-US" sz="801" dirty="0"/>
                </a:p>
              </p:txBody>
            </p:sp>
            <p:pic>
              <p:nvPicPr>
                <p:cNvPr id="2048" name="그림 2047" descr="어둠, 우주, 성운, 불꽃놀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B089234-5B9D-FEE2-9520-6F752C0379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300" r="20574"/>
                <a:stretch>
                  <a:fillRect/>
                </a:stretch>
              </p:blipFill>
              <p:spPr>
                <a:xfrm>
                  <a:off x="225378" y="2688413"/>
                  <a:ext cx="1169894" cy="107568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80" name="그룹 2079">
            <a:extLst>
              <a:ext uri="{FF2B5EF4-FFF2-40B4-BE49-F238E27FC236}">
                <a16:creationId xmlns:a16="http://schemas.microsoft.com/office/drawing/2014/main" id="{F711BDF2-33A7-626B-E3EB-B154E81DF3D9}"/>
              </a:ext>
            </a:extLst>
          </p:cNvPr>
          <p:cNvGrpSpPr/>
          <p:nvPr/>
        </p:nvGrpSpPr>
        <p:grpSpPr>
          <a:xfrm>
            <a:off x="3055303" y="7254193"/>
            <a:ext cx="2404867" cy="1076305"/>
            <a:chOff x="-122302" y="7170886"/>
            <a:chExt cx="2404867" cy="1076305"/>
          </a:xfrm>
        </p:grpSpPr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93829F8A-48FB-CA96-331F-FCDA4038FE55}"/>
                </a:ext>
              </a:extLst>
            </p:cNvPr>
            <p:cNvSpPr txBox="1"/>
            <p:nvPr/>
          </p:nvSpPr>
          <p:spPr>
            <a:xfrm>
              <a:off x="359865" y="8123952"/>
              <a:ext cx="649217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찌르기 동작</a:t>
              </a:r>
            </a:p>
          </p:txBody>
        </p:sp>
        <p:pic>
          <p:nvPicPr>
            <p:cNvPr id="17" name="그림 16" descr="장난감, 무기, 액션 피겨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EA01128-FBF5-16E3-957F-A1C4F39A2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74" t="9821" b="9666"/>
            <a:stretch>
              <a:fillRect/>
            </a:stretch>
          </p:blipFill>
          <p:spPr>
            <a:xfrm>
              <a:off x="-122302" y="7170886"/>
              <a:ext cx="1445089" cy="907352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652423F-025E-12CB-70A9-C81A66C798BB}"/>
                </a:ext>
              </a:extLst>
            </p:cNvPr>
            <p:cNvCxnSpPr>
              <a:cxnSpLocks/>
            </p:cNvCxnSpPr>
            <p:nvPr/>
          </p:nvCxnSpPr>
          <p:spPr>
            <a:xfrm>
              <a:off x="1831926" y="7373631"/>
              <a:ext cx="450639" cy="117758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175C7D8-4782-00BB-FC3B-89558C910E5D}"/>
              </a:ext>
            </a:extLst>
          </p:cNvPr>
          <p:cNvSpPr/>
          <p:nvPr/>
        </p:nvSpPr>
        <p:spPr>
          <a:xfrm>
            <a:off x="6405275" y="5215587"/>
            <a:ext cx="3688411" cy="4233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D57D20F-DB67-FC43-1855-D4BA0B829B9A}"/>
              </a:ext>
            </a:extLst>
          </p:cNvPr>
          <p:cNvGrpSpPr/>
          <p:nvPr/>
        </p:nvGrpSpPr>
        <p:grpSpPr>
          <a:xfrm>
            <a:off x="6405273" y="5215584"/>
            <a:ext cx="3688411" cy="444040"/>
            <a:chOff x="8257290" y="471641"/>
            <a:chExt cx="3688412" cy="44403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C3C7739-D7FE-4FA2-2189-B8B628207978}"/>
                </a:ext>
              </a:extLst>
            </p:cNvPr>
            <p:cNvGrpSpPr/>
            <p:nvPr/>
          </p:nvGrpSpPr>
          <p:grpSpPr>
            <a:xfrm>
              <a:off x="8257290" y="471641"/>
              <a:ext cx="3688412" cy="444038"/>
              <a:chOff x="4404725" y="471641"/>
              <a:chExt cx="3688412" cy="44403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1A91B2D-0A8D-1C3F-2DA8-6CA60E7D57D6}"/>
                  </a:ext>
                </a:extLst>
              </p:cNvPr>
              <p:cNvSpPr/>
              <p:nvPr/>
            </p:nvSpPr>
            <p:spPr>
              <a:xfrm>
                <a:off x="4404725" y="471641"/>
                <a:ext cx="3688412" cy="444038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6" name="TextBox 70">
                <a:extLst>
                  <a:ext uri="{FF2B5EF4-FFF2-40B4-BE49-F238E27FC236}">
                    <a16:creationId xmlns:a16="http://schemas.microsoft.com/office/drawing/2014/main" id="{AF8DE725-72DC-18D3-BC9C-3001349206A4}"/>
                  </a:ext>
                </a:extLst>
              </p:cNvPr>
              <p:cNvSpPr txBox="1"/>
              <p:nvPr/>
            </p:nvSpPr>
            <p:spPr>
              <a:xfrm>
                <a:off x="4404725" y="471644"/>
                <a:ext cx="189906" cy="211198"/>
              </a:xfrm>
              <a:prstGeom prst="rect">
                <a:avLst/>
              </a:prstGeom>
              <a:solidFill>
                <a:srgbClr val="BD9C7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</a:t>
                </a:r>
                <a:endPara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92" name="TextBox 65">
              <a:extLst>
                <a:ext uri="{FF2B5EF4-FFF2-40B4-BE49-F238E27FC236}">
                  <a16:creationId xmlns:a16="http://schemas.microsoft.com/office/drawing/2014/main" id="{7288DFFE-72E6-C484-091D-B15B01BC3BF5}"/>
                </a:ext>
              </a:extLst>
            </p:cNvPr>
            <p:cNvSpPr txBox="1"/>
            <p:nvPr/>
          </p:nvSpPr>
          <p:spPr>
            <a:xfrm>
              <a:off x="8604932" y="520537"/>
              <a:ext cx="2993128" cy="34624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목 뒤에 걸치고 무릎을 굽혀 돌진 준비를 합니다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전방으로 전진하며 창을 휘둘러 공격합니다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37A2C55B-99BF-FE6D-BDA3-FDCA7FA4E8D5}"/>
              </a:ext>
            </a:extLst>
          </p:cNvPr>
          <p:cNvSpPr/>
          <p:nvPr/>
        </p:nvSpPr>
        <p:spPr>
          <a:xfrm>
            <a:off x="5986248" y="6722051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E706900-B5F4-7810-EBDA-5EC849689D72}"/>
              </a:ext>
            </a:extLst>
          </p:cNvPr>
          <p:cNvGrpSpPr/>
          <p:nvPr/>
        </p:nvGrpSpPr>
        <p:grpSpPr>
          <a:xfrm>
            <a:off x="274845" y="4252719"/>
            <a:ext cx="6695347" cy="395860"/>
            <a:chOff x="192088" y="5443455"/>
            <a:chExt cx="6695345" cy="395859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C713DFC-D17F-D212-3F71-D552D989B194}"/>
                </a:ext>
              </a:extLst>
            </p:cNvPr>
            <p:cNvGrpSpPr/>
            <p:nvPr/>
          </p:nvGrpSpPr>
          <p:grpSpPr>
            <a:xfrm>
              <a:off x="282088" y="5686450"/>
              <a:ext cx="6605345" cy="152864"/>
              <a:chOff x="1101523" y="6200815"/>
              <a:chExt cx="6605345" cy="152864"/>
            </a:xfrm>
          </p:grpSpPr>
          <p:sp>
            <p:nvSpPr>
              <p:cNvPr id="65" name="TextBox 65">
                <a:extLst>
                  <a:ext uri="{FF2B5EF4-FFF2-40B4-BE49-F238E27FC236}">
                    <a16:creationId xmlns:a16="http://schemas.microsoft.com/office/drawing/2014/main" id="{7F0A8A25-C14B-12A3-A8CE-18D90C68DD6F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6327371" cy="1384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모션에 맞춰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428A1A6D-A95B-737E-101E-1CF7641279C2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70" name="이등변 삼각형 69">
                  <a:extLst>
                    <a:ext uri="{FF2B5EF4-FFF2-40B4-BE49-F238E27FC236}">
                      <a16:creationId xmlns:a16="http://schemas.microsoft.com/office/drawing/2014/main" id="{50FF0B20-217E-B3D3-B91B-0A6801EEEA68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9A66DADB-3E6F-6331-4E4F-03F510D14131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2312E0CD-FBC1-41AA-C749-73122B53BFE0}"/>
                  </a:ext>
                </a:extLst>
              </p:cNvPr>
              <p:cNvCxnSpPr>
                <a:cxnSpLocks/>
                <a:stCxn id="73" idx="2"/>
              </p:cNvCxnSpPr>
              <p:nvPr/>
            </p:nvCxnSpPr>
            <p:spPr>
              <a:xfrm>
                <a:off x="1208584" y="6353679"/>
                <a:ext cx="6413194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4715FF-EED2-8552-7935-AA2486E5871E}"/>
                </a:ext>
              </a:extLst>
            </p:cNvPr>
            <p:cNvSpPr txBox="1"/>
            <p:nvPr/>
          </p:nvSpPr>
          <p:spPr>
            <a:xfrm>
              <a:off x="192088" y="5443455"/>
              <a:ext cx="69437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900" dirty="0"/>
                <a:t>[ </a:t>
              </a:r>
              <a:r>
                <a:rPr lang="ko-KR" altLang="en-US" sz="900" dirty="0"/>
                <a:t>카메라 </a:t>
              </a:r>
              <a:r>
                <a:rPr lang="en-US" altLang="ko-KR" sz="900" dirty="0"/>
                <a:t>]</a:t>
              </a:r>
              <a:endParaRPr lang="ko-KR" altLang="en-US" sz="900" dirty="0"/>
            </a:p>
          </p:txBody>
        </p: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6BC06C8-1731-FAEE-8DC4-3F6CC38DDA57}"/>
              </a:ext>
            </a:extLst>
          </p:cNvPr>
          <p:cNvCxnSpPr>
            <a:cxnSpLocks/>
          </p:cNvCxnSpPr>
          <p:nvPr/>
        </p:nvCxnSpPr>
        <p:spPr>
          <a:xfrm>
            <a:off x="433109" y="4800600"/>
            <a:ext cx="11758891" cy="0"/>
          </a:xfrm>
          <a:prstGeom prst="line">
            <a:avLst/>
          </a:prstGeom>
          <a:ln w="3175" cmpd="dbl">
            <a:gradFill flip="none" rotWithShape="1">
              <a:gsLst>
                <a:gs pos="6100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  <a:gs pos="33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0"/>
                    <a:lumOff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D386E0C3-17C3-4BDD-5618-6580CA8804DD}"/>
              </a:ext>
            </a:extLst>
          </p:cNvPr>
          <p:cNvCxnSpPr>
            <a:cxnSpLocks/>
          </p:cNvCxnSpPr>
          <p:nvPr/>
        </p:nvCxnSpPr>
        <p:spPr>
          <a:xfrm>
            <a:off x="136525" y="4800600"/>
            <a:ext cx="12528550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F34A44C6-51E5-2AB7-C2B5-E921B716040B}"/>
              </a:ext>
            </a:extLst>
          </p:cNvPr>
          <p:cNvGrpSpPr/>
          <p:nvPr/>
        </p:nvGrpSpPr>
        <p:grpSpPr>
          <a:xfrm>
            <a:off x="6595757" y="5690104"/>
            <a:ext cx="835101" cy="123111"/>
            <a:chOff x="1341678" y="941326"/>
            <a:chExt cx="835101" cy="123111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4DF26C1-84FA-17BB-AA9E-189EA0EA790D}"/>
                </a:ext>
              </a:extLst>
            </p:cNvPr>
            <p:cNvSpPr txBox="1"/>
            <p:nvPr/>
          </p:nvSpPr>
          <p:spPr>
            <a:xfrm>
              <a:off x="1510658" y="941326"/>
              <a:ext cx="66612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root </a:t>
              </a:r>
              <a:r>
                <a:rPr lang="ko-KR" altLang="en-US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모션</a:t>
              </a:r>
              <a:endPara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EEB13718-DB7A-0954-E609-1B39A5B8A53B}"/>
                </a:ext>
              </a:extLst>
            </p:cNvPr>
            <p:cNvGrpSpPr/>
            <p:nvPr/>
          </p:nvGrpSpPr>
          <p:grpSpPr>
            <a:xfrm>
              <a:off x="1341678" y="958329"/>
              <a:ext cx="89105" cy="89105"/>
              <a:chOff x="1394247" y="792216"/>
              <a:chExt cx="89105" cy="89105"/>
            </a:xfrm>
          </p:grpSpPr>
          <p:sp>
            <p:nvSpPr>
              <p:cNvPr id="1024" name="자유형: 도형 1023">
                <a:extLst>
                  <a:ext uri="{FF2B5EF4-FFF2-40B4-BE49-F238E27FC236}">
                    <a16:creationId xmlns:a16="http://schemas.microsoft.com/office/drawing/2014/main" id="{570FDAC3-B326-204A-A635-FA9ACD34EBE7}"/>
                  </a:ext>
                </a:extLst>
              </p:cNvPr>
              <p:cNvSpPr/>
              <p:nvPr/>
            </p:nvSpPr>
            <p:spPr>
              <a:xfrm>
                <a:off x="1394247" y="792216"/>
                <a:ext cx="89105" cy="89105"/>
              </a:xfrm>
              <a:custGeom>
                <a:avLst/>
                <a:gdLst>
                  <a:gd name="connsiteX0" fmla="*/ 0 w 514350"/>
                  <a:gd name="connsiteY0" fmla="*/ 0 h 514350"/>
                  <a:gd name="connsiteX1" fmla="*/ 0 w 514350"/>
                  <a:gd name="connsiteY1" fmla="*/ 514350 h 514350"/>
                  <a:gd name="connsiteX2" fmla="*/ 514350 w 514350"/>
                  <a:gd name="connsiteY2" fmla="*/ 514350 h 514350"/>
                  <a:gd name="connsiteX3" fmla="*/ 514350 w 514350"/>
                  <a:gd name="connsiteY3" fmla="*/ 0 h 514350"/>
                  <a:gd name="connsiteX4" fmla="*/ 457200 w 514350"/>
                  <a:gd name="connsiteY4" fmla="*/ 457200 h 514350"/>
                  <a:gd name="connsiteX5" fmla="*/ 57150 w 514350"/>
                  <a:gd name="connsiteY5" fmla="*/ 457200 h 514350"/>
                  <a:gd name="connsiteX6" fmla="*/ 57150 w 514350"/>
                  <a:gd name="connsiteY6" fmla="*/ 57150 h 514350"/>
                  <a:gd name="connsiteX7" fmla="*/ 457200 w 514350"/>
                  <a:gd name="connsiteY7" fmla="*/ 571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4350" h="514350">
                    <a:moveTo>
                      <a:pt x="0" y="0"/>
                    </a:moveTo>
                    <a:lnTo>
                      <a:pt x="0" y="514350"/>
                    </a:lnTo>
                    <a:lnTo>
                      <a:pt x="514350" y="514350"/>
                    </a:lnTo>
                    <a:lnTo>
                      <a:pt x="514350" y="0"/>
                    </a:lnTo>
                    <a:close/>
                    <a:moveTo>
                      <a:pt x="457200" y="457200"/>
                    </a:moveTo>
                    <a:lnTo>
                      <a:pt x="57150" y="457200"/>
                    </a:lnTo>
                    <a:lnTo>
                      <a:pt x="57150" y="57150"/>
                    </a:lnTo>
                    <a:lnTo>
                      <a:pt x="457200" y="5715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25" name="자유형: 도형 1024">
                <a:extLst>
                  <a:ext uri="{FF2B5EF4-FFF2-40B4-BE49-F238E27FC236}">
                    <a16:creationId xmlns:a16="http://schemas.microsoft.com/office/drawing/2014/main" id="{D99BA40A-E492-2D65-B72D-1DD33C2949E9}"/>
                  </a:ext>
                </a:extLst>
              </p:cNvPr>
              <p:cNvSpPr/>
              <p:nvPr/>
            </p:nvSpPr>
            <p:spPr>
              <a:xfrm>
                <a:off x="1409688" y="812534"/>
                <a:ext cx="58225" cy="44382"/>
              </a:xfrm>
              <a:custGeom>
                <a:avLst/>
                <a:gdLst>
                  <a:gd name="connsiteX0" fmla="*/ 336099 w 336099"/>
                  <a:gd name="connsiteY0" fmla="*/ 40815 h 256193"/>
                  <a:gd name="connsiteX1" fmla="*/ 296094 w 336099"/>
                  <a:gd name="connsiteY1" fmla="*/ 0 h 256193"/>
                  <a:gd name="connsiteX2" fmla="*/ 116710 w 336099"/>
                  <a:gd name="connsiteY2" fmla="*/ 175784 h 256193"/>
                  <a:gd name="connsiteX3" fmla="*/ 40415 w 336099"/>
                  <a:gd name="connsiteY3" fmla="*/ 99489 h 256193"/>
                  <a:gd name="connsiteX4" fmla="*/ 0 w 336099"/>
                  <a:gd name="connsiteY4" fmla="*/ 139894 h 256193"/>
                  <a:gd name="connsiteX5" fmla="*/ 116300 w 336099"/>
                  <a:gd name="connsiteY5" fmla="*/ 256194 h 256193"/>
                  <a:gd name="connsiteX6" fmla="*/ 336099 w 336099"/>
                  <a:gd name="connsiteY6" fmla="*/ 40815 h 25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099" h="256193">
                    <a:moveTo>
                      <a:pt x="336099" y="40815"/>
                    </a:moveTo>
                    <a:lnTo>
                      <a:pt x="296094" y="0"/>
                    </a:lnTo>
                    <a:lnTo>
                      <a:pt x="116710" y="175784"/>
                    </a:lnTo>
                    <a:lnTo>
                      <a:pt x="40415" y="99489"/>
                    </a:lnTo>
                    <a:lnTo>
                      <a:pt x="0" y="139894"/>
                    </a:lnTo>
                    <a:lnTo>
                      <a:pt x="116300" y="256194"/>
                    </a:lnTo>
                    <a:lnTo>
                      <a:pt x="336099" y="40815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49" name="그림 48" descr="흑백, 야외, 댄스, 사람이(가) 표시된 사진&#10;&#10;자동 생성된 설명">
            <a:extLst>
              <a:ext uri="{FF2B5EF4-FFF2-40B4-BE49-F238E27FC236}">
                <a16:creationId xmlns:a16="http://schemas.microsoft.com/office/drawing/2014/main" id="{68824CAF-3E90-B32A-77E3-FA0E09DCBC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9" r="6754" b="6549"/>
          <a:stretch/>
        </p:blipFill>
        <p:spPr>
          <a:xfrm flipH="1">
            <a:off x="8465181" y="6208355"/>
            <a:ext cx="1224797" cy="839528"/>
          </a:xfrm>
          <a:prstGeom prst="rect">
            <a:avLst/>
          </a:prstGeom>
        </p:spPr>
      </p:pic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6D686DFB-96DC-FD53-1870-6D059F25DCED}"/>
              </a:ext>
            </a:extLst>
          </p:cNvPr>
          <p:cNvSpPr/>
          <p:nvPr/>
        </p:nvSpPr>
        <p:spPr>
          <a:xfrm>
            <a:off x="8115849" y="6556119"/>
            <a:ext cx="192204" cy="144001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4">
            <a:extLst>
              <a:ext uri="{FF2B5EF4-FFF2-40B4-BE49-F238E27FC236}">
                <a16:creationId xmlns:a16="http://schemas.microsoft.com/office/drawing/2014/main" id="{9CFD87C0-689B-4B63-3D18-4D6ABAF87A45}"/>
              </a:ext>
            </a:extLst>
          </p:cNvPr>
          <p:cNvSpPr txBox="1"/>
          <p:nvPr/>
        </p:nvSpPr>
        <p:spPr>
          <a:xfrm>
            <a:off x="6773791" y="6047657"/>
            <a:ext cx="812723" cy="12311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indent="0" algn="ctr">
              <a:defRPr sz="8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ko-KR" dirty="0"/>
              <a:t>(</a:t>
            </a:r>
            <a:r>
              <a:rPr lang="ko-KR" altLang="en-US" dirty="0"/>
              <a:t>준비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0" name="TextBox 4">
            <a:extLst>
              <a:ext uri="{FF2B5EF4-FFF2-40B4-BE49-F238E27FC236}">
                <a16:creationId xmlns:a16="http://schemas.microsoft.com/office/drawing/2014/main" id="{82F148EC-6CDE-9E2E-9E31-F88478956359}"/>
              </a:ext>
            </a:extLst>
          </p:cNvPr>
          <p:cNvSpPr txBox="1"/>
          <p:nvPr/>
        </p:nvSpPr>
        <p:spPr>
          <a:xfrm>
            <a:off x="8744029" y="6047657"/>
            <a:ext cx="812723" cy="12311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indent="0" algn="ctr">
              <a:defRPr sz="8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ko-KR" dirty="0"/>
              <a:t>(</a:t>
            </a:r>
            <a:r>
              <a:rPr lang="ko-KR" altLang="en-US" dirty="0"/>
              <a:t>돌진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1" name="TextBox 4">
            <a:extLst>
              <a:ext uri="{FF2B5EF4-FFF2-40B4-BE49-F238E27FC236}">
                <a16:creationId xmlns:a16="http://schemas.microsoft.com/office/drawing/2014/main" id="{475A1DEF-54C4-C7EA-618F-9E8066750BDF}"/>
              </a:ext>
            </a:extLst>
          </p:cNvPr>
          <p:cNvSpPr txBox="1"/>
          <p:nvPr/>
        </p:nvSpPr>
        <p:spPr>
          <a:xfrm>
            <a:off x="6713160" y="7196385"/>
            <a:ext cx="3032882" cy="12311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▲ 돌진 준비 시 붉은빛의 에너지가 클래스 아이콘의 형태로 번쩍입니다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6" name="그림 25" descr="항공기, 교통, 비행, 차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4168C4-77AD-DC30-9690-B196F61272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3" t="33242" r="33830" b="36718"/>
          <a:stretch>
            <a:fillRect/>
          </a:stretch>
        </p:blipFill>
        <p:spPr>
          <a:xfrm>
            <a:off x="6500226" y="6222024"/>
            <a:ext cx="1561702" cy="810128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0B805F9-FA97-BA8C-8078-913C82A0A989}"/>
              </a:ext>
            </a:extLst>
          </p:cNvPr>
          <p:cNvSpPr/>
          <p:nvPr/>
        </p:nvSpPr>
        <p:spPr>
          <a:xfrm>
            <a:off x="4095589" y="571962"/>
            <a:ext cx="3625673" cy="32680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D685A97-5A91-7B8D-B252-1B91E0284D03}"/>
              </a:ext>
            </a:extLst>
          </p:cNvPr>
          <p:cNvGrpSpPr/>
          <p:nvPr/>
        </p:nvGrpSpPr>
        <p:grpSpPr>
          <a:xfrm>
            <a:off x="4095591" y="571960"/>
            <a:ext cx="3627670" cy="444040"/>
            <a:chOff x="4150670" y="446662"/>
            <a:chExt cx="3627669" cy="44403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6D457B3-62F7-5639-09D0-BEB4EB559C04}"/>
                </a:ext>
              </a:extLst>
            </p:cNvPr>
            <p:cNvGrpSpPr/>
            <p:nvPr/>
          </p:nvGrpSpPr>
          <p:grpSpPr>
            <a:xfrm>
              <a:off x="4150670" y="446662"/>
              <a:ext cx="3627669" cy="444038"/>
              <a:chOff x="4404725" y="471641"/>
              <a:chExt cx="3627669" cy="44403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CD00333-6E03-3F04-37FB-D6FE8636597B}"/>
                  </a:ext>
                </a:extLst>
              </p:cNvPr>
              <p:cNvSpPr/>
              <p:nvPr/>
            </p:nvSpPr>
            <p:spPr>
              <a:xfrm>
                <a:off x="4404725" y="471641"/>
                <a:ext cx="3627669" cy="444038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" name="TextBox 70">
                <a:extLst>
                  <a:ext uri="{FF2B5EF4-FFF2-40B4-BE49-F238E27FC236}">
                    <a16:creationId xmlns:a16="http://schemas.microsoft.com/office/drawing/2014/main" id="{680997F8-DB28-1988-7058-FF96F6933039}"/>
                  </a:ext>
                </a:extLst>
              </p:cNvPr>
              <p:cNvSpPr txBox="1"/>
              <p:nvPr/>
            </p:nvSpPr>
            <p:spPr>
              <a:xfrm>
                <a:off x="4404725" y="471644"/>
                <a:ext cx="189908" cy="211198"/>
              </a:xfrm>
              <a:prstGeom prst="rect">
                <a:avLst/>
              </a:prstGeom>
              <a:solidFill>
                <a:srgbClr val="BD9C7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endPara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07" name="TextBox 65">
              <a:extLst>
                <a:ext uri="{FF2B5EF4-FFF2-40B4-BE49-F238E27FC236}">
                  <a16:creationId xmlns:a16="http://schemas.microsoft.com/office/drawing/2014/main" id="{6BDBE05D-F5CE-127F-E93C-4BFCB77B3CEF}"/>
                </a:ext>
              </a:extLst>
            </p:cNvPr>
            <p:cNvSpPr txBox="1"/>
            <p:nvPr/>
          </p:nvSpPr>
          <p:spPr>
            <a:xfrm>
              <a:off x="4758083" y="495687"/>
              <a:ext cx="2412839" cy="34599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오른쪽 다리를 뒤로 접으며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찌릅니다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다리를 피며 창을 강하게 당겨옵니다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083" name="그룹 1082">
            <a:extLst>
              <a:ext uri="{FF2B5EF4-FFF2-40B4-BE49-F238E27FC236}">
                <a16:creationId xmlns:a16="http://schemas.microsoft.com/office/drawing/2014/main" id="{F0F7AC20-59BF-BB85-B330-2C437EE46114}"/>
              </a:ext>
            </a:extLst>
          </p:cNvPr>
          <p:cNvGrpSpPr/>
          <p:nvPr/>
        </p:nvGrpSpPr>
        <p:grpSpPr>
          <a:xfrm>
            <a:off x="8248771" y="571961"/>
            <a:ext cx="4416304" cy="3268001"/>
            <a:chOff x="8248771" y="577040"/>
            <a:chExt cx="4416304" cy="3268001"/>
          </a:xfrm>
        </p:grpSpPr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FFAF1694-087F-2C46-4C2A-BA02222E86B3}"/>
                </a:ext>
              </a:extLst>
            </p:cNvPr>
            <p:cNvSpPr/>
            <p:nvPr/>
          </p:nvSpPr>
          <p:spPr>
            <a:xfrm>
              <a:off x="8248771" y="577040"/>
              <a:ext cx="4416304" cy="3268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D0D5EBD-D5F9-8900-2E7E-D43DA5018586}"/>
                </a:ext>
              </a:extLst>
            </p:cNvPr>
            <p:cNvGrpSpPr/>
            <p:nvPr/>
          </p:nvGrpSpPr>
          <p:grpSpPr>
            <a:xfrm>
              <a:off x="8248771" y="577040"/>
              <a:ext cx="4416304" cy="444040"/>
              <a:chOff x="8257290" y="471641"/>
              <a:chExt cx="4416305" cy="444038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72E059AC-0ACE-1938-4487-31701FB1C54A}"/>
                  </a:ext>
                </a:extLst>
              </p:cNvPr>
              <p:cNvGrpSpPr/>
              <p:nvPr/>
            </p:nvGrpSpPr>
            <p:grpSpPr>
              <a:xfrm>
                <a:off x="8257290" y="471641"/>
                <a:ext cx="4416305" cy="444038"/>
                <a:chOff x="4404725" y="471641"/>
                <a:chExt cx="4416305" cy="444038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9342FA2A-BFA6-3213-B78A-3DF87F922D06}"/>
                    </a:ext>
                  </a:extLst>
                </p:cNvPr>
                <p:cNvSpPr/>
                <p:nvPr/>
              </p:nvSpPr>
              <p:spPr>
                <a:xfrm>
                  <a:off x="4404725" y="471641"/>
                  <a:ext cx="4416305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9" name="TextBox 70">
                  <a:extLst>
                    <a:ext uri="{FF2B5EF4-FFF2-40B4-BE49-F238E27FC236}">
                      <a16:creationId xmlns:a16="http://schemas.microsoft.com/office/drawing/2014/main" id="{6A727682-4114-6CF2-9396-1922B4F9D019}"/>
                    </a:ext>
                  </a:extLst>
                </p:cNvPr>
                <p:cNvSpPr txBox="1"/>
                <p:nvPr/>
              </p:nvSpPr>
              <p:spPr>
                <a:xfrm>
                  <a:off x="4404725" y="471644"/>
                  <a:ext cx="189906" cy="211198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0" name="TextBox 65">
                <a:extLst>
                  <a:ext uri="{FF2B5EF4-FFF2-40B4-BE49-F238E27FC236}">
                    <a16:creationId xmlns:a16="http://schemas.microsoft.com/office/drawing/2014/main" id="{36C77214-6E25-02A4-9597-5BBFC6FE2F44}"/>
                  </a:ext>
                </a:extLst>
              </p:cNvPr>
              <p:cNvSpPr txBox="1"/>
              <p:nvPr/>
            </p:nvSpPr>
            <p:spPr>
              <a:xfrm>
                <a:off x="9531533" y="616780"/>
                <a:ext cx="1867819" cy="15375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좌우로 휘둘러 공격합니다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</p:grpSp>
        <p:grpSp>
          <p:nvGrpSpPr>
            <p:cNvPr id="1049" name="그룹 1048">
              <a:extLst>
                <a:ext uri="{FF2B5EF4-FFF2-40B4-BE49-F238E27FC236}">
                  <a16:creationId xmlns:a16="http://schemas.microsoft.com/office/drawing/2014/main" id="{C4295656-B4DF-973D-E102-3EAD87F42B44}"/>
                </a:ext>
              </a:extLst>
            </p:cNvPr>
            <p:cNvGrpSpPr/>
            <p:nvPr/>
          </p:nvGrpSpPr>
          <p:grpSpPr>
            <a:xfrm>
              <a:off x="8371058" y="1312868"/>
              <a:ext cx="1791024" cy="1651890"/>
              <a:chOff x="8343576" y="1312868"/>
              <a:chExt cx="1791024" cy="1651890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F34A0C6A-7E44-930A-CEB3-707A41025D84}"/>
                  </a:ext>
                </a:extLst>
              </p:cNvPr>
              <p:cNvSpPr/>
              <p:nvPr/>
            </p:nvSpPr>
            <p:spPr>
              <a:xfrm>
                <a:off x="8343576" y="1312868"/>
                <a:ext cx="1791024" cy="237708"/>
              </a:xfrm>
              <a:prstGeom prst="rect">
                <a:avLst/>
              </a:prstGeom>
              <a:solidFill>
                <a:srgbClr val="FEFEEC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0879F73-38A7-E2F3-F58E-0F968426C7C1}"/>
                  </a:ext>
                </a:extLst>
              </p:cNvPr>
              <p:cNvGrpSpPr/>
              <p:nvPr/>
            </p:nvGrpSpPr>
            <p:grpSpPr>
              <a:xfrm>
                <a:off x="8389443" y="1488779"/>
                <a:ext cx="1699290" cy="1475979"/>
                <a:chOff x="8376723" y="1306771"/>
                <a:chExt cx="1398848" cy="1215020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12B5B57C-10AC-3A20-47E5-36901EE8E5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62"/>
                <a:stretch>
                  <a:fillRect/>
                </a:stretch>
              </p:blipFill>
              <p:spPr>
                <a:xfrm>
                  <a:off x="8384816" y="1306771"/>
                  <a:ext cx="1390755" cy="1215020"/>
                </a:xfrm>
                <a:prstGeom prst="rect">
                  <a:avLst/>
                </a:prstGeom>
              </p:spPr>
            </p:pic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338AB454-DC73-587F-6D42-7EA1EA3162A4}"/>
                    </a:ext>
                  </a:extLst>
                </p:cNvPr>
                <p:cNvSpPr/>
                <p:nvPr/>
              </p:nvSpPr>
              <p:spPr>
                <a:xfrm>
                  <a:off x="8376723" y="1737789"/>
                  <a:ext cx="244015" cy="244015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47" name="그룹 1046">
                <a:extLst>
                  <a:ext uri="{FF2B5EF4-FFF2-40B4-BE49-F238E27FC236}">
                    <a16:creationId xmlns:a16="http://schemas.microsoft.com/office/drawing/2014/main" id="{9E9864B2-24C0-5CD2-1863-B858953BB811}"/>
                  </a:ext>
                </a:extLst>
              </p:cNvPr>
              <p:cNvGrpSpPr/>
              <p:nvPr/>
            </p:nvGrpSpPr>
            <p:grpSpPr>
              <a:xfrm>
                <a:off x="8501107" y="1358662"/>
                <a:ext cx="1475962" cy="153888"/>
                <a:chOff x="8394474" y="1358662"/>
                <a:chExt cx="1475962" cy="153888"/>
              </a:xfrm>
            </p:grpSpPr>
            <p:sp>
              <p:nvSpPr>
                <p:cNvPr id="45" name="TextBox 4">
                  <a:extLst>
                    <a:ext uri="{FF2B5EF4-FFF2-40B4-BE49-F238E27FC236}">
                      <a16:creationId xmlns:a16="http://schemas.microsoft.com/office/drawing/2014/main" id="{441EA3DA-3DF6-72CE-391D-EB1CA38BF081}"/>
                    </a:ext>
                  </a:extLst>
                </p:cNvPr>
                <p:cNvSpPr txBox="1"/>
                <p:nvPr/>
              </p:nvSpPr>
              <p:spPr>
                <a:xfrm>
                  <a:off x="8520474" y="1373987"/>
                  <a:ext cx="1349962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ko-KR" altLang="en-US" sz="801" dirty="0"/>
                    <a:t>양손 파지</a:t>
                  </a:r>
                  <a:r>
                    <a:rPr lang="en-US" altLang="ko-KR" sz="801" dirty="0"/>
                    <a:t> : </a:t>
                  </a:r>
                  <a:r>
                    <a:rPr lang="ko-KR" altLang="en-US" sz="801" dirty="0"/>
                    <a:t>좌</a:t>
                  </a:r>
                  <a:r>
                    <a:rPr lang="en-US" altLang="ko-KR" sz="801" dirty="0"/>
                    <a:t>-&gt;</a:t>
                  </a:r>
                  <a:r>
                    <a:rPr lang="ko-KR" altLang="en-US" sz="801" dirty="0"/>
                    <a:t>우로 휘두르기</a:t>
                  </a:r>
                  <a:endParaRPr lang="en-US" altLang="ko-KR" sz="801" dirty="0"/>
                </a:p>
              </p:txBody>
            </p:sp>
            <p:sp>
              <p:nvSpPr>
                <p:cNvPr id="119" name="TextBox 70">
                  <a:extLst>
                    <a:ext uri="{FF2B5EF4-FFF2-40B4-BE49-F238E27FC236}">
                      <a16:creationId xmlns:a16="http://schemas.microsoft.com/office/drawing/2014/main" id="{88C9B082-1234-BE78-EDB8-CC9FCBE7C97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94474" y="1358662"/>
                  <a:ext cx="126000" cy="153888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0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</p:grpSp>
        </p:grpSp>
        <p:grpSp>
          <p:nvGrpSpPr>
            <p:cNvPr id="1050" name="그룹 1049">
              <a:extLst>
                <a:ext uri="{FF2B5EF4-FFF2-40B4-BE49-F238E27FC236}">
                  <a16:creationId xmlns:a16="http://schemas.microsoft.com/office/drawing/2014/main" id="{0C3008BB-89B0-18F9-30BF-0E259CBE4BD8}"/>
                </a:ext>
              </a:extLst>
            </p:cNvPr>
            <p:cNvGrpSpPr/>
            <p:nvPr/>
          </p:nvGrpSpPr>
          <p:grpSpPr>
            <a:xfrm>
              <a:off x="10312981" y="1312868"/>
              <a:ext cx="2238802" cy="1027641"/>
              <a:chOff x="10232598" y="1312868"/>
              <a:chExt cx="2238802" cy="1027641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28D9D803-382E-0305-474B-3623A6BFD471}"/>
                  </a:ext>
                </a:extLst>
              </p:cNvPr>
              <p:cNvSpPr/>
              <p:nvPr/>
            </p:nvSpPr>
            <p:spPr>
              <a:xfrm>
                <a:off x="10232598" y="1312868"/>
                <a:ext cx="2238802" cy="237706"/>
              </a:xfrm>
              <a:prstGeom prst="rect">
                <a:avLst/>
              </a:prstGeom>
              <a:solidFill>
                <a:srgbClr val="FEFEEC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B67BC462-591D-DD7D-071B-0820A4E15C40}"/>
                  </a:ext>
                </a:extLst>
              </p:cNvPr>
              <p:cNvGrpSpPr/>
              <p:nvPr/>
            </p:nvGrpSpPr>
            <p:grpSpPr>
              <a:xfrm>
                <a:off x="10337915" y="1540910"/>
                <a:ext cx="2068808" cy="799599"/>
                <a:chOff x="10048184" y="1374212"/>
                <a:chExt cx="2423317" cy="936617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718F9252-7FFE-B343-A452-5C4EAA78C592}"/>
                    </a:ext>
                  </a:extLst>
                </p:cNvPr>
                <p:cNvGrpSpPr/>
                <p:nvPr/>
              </p:nvGrpSpPr>
              <p:grpSpPr>
                <a:xfrm>
                  <a:off x="10048184" y="1374212"/>
                  <a:ext cx="2423317" cy="936617"/>
                  <a:chOff x="9366176" y="2249851"/>
                  <a:chExt cx="2423317" cy="936617"/>
                </a:xfrm>
              </p:grpSpPr>
              <p:pic>
                <p:nvPicPr>
                  <p:cNvPr id="34" name="그림 33" descr="무기, 공구, 밤이(가) 표시된 사진&#10;&#10;자동 생성된 설명">
                    <a:extLst>
                      <a:ext uri="{FF2B5EF4-FFF2-40B4-BE49-F238E27FC236}">
                        <a16:creationId xmlns:a16="http://schemas.microsoft.com/office/drawing/2014/main" id="{964A149F-5D39-52C7-76AE-49DC84E9D6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duotone>
                      <a:prstClr val="black"/>
                      <a:srgbClr val="FF0000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934" t="41451" r="6106" b="39852"/>
                  <a:stretch/>
                </p:blipFill>
                <p:spPr>
                  <a:xfrm rot="11088503" flipV="1">
                    <a:off x="9414749" y="2534801"/>
                    <a:ext cx="2374598" cy="394072"/>
                  </a:xfrm>
                  <a:prstGeom prst="rect">
                    <a:avLst/>
                  </a:prstGeom>
                  <a:effectLst>
                    <a:glow rad="38100">
                      <a:srgbClr val="FF0000">
                        <a:alpha val="29000"/>
                      </a:srgbClr>
                    </a:glow>
                  </a:effectLst>
                  <a:scene3d>
                    <a:camera prst="orthographicFront">
                      <a:rot lat="3600000" lon="0" rev="0"/>
                    </a:camera>
                    <a:lightRig rig="threePt" dir="t"/>
                  </a:scene3d>
                </p:spPr>
              </p:pic>
              <p:pic>
                <p:nvPicPr>
                  <p:cNvPr id="37" name="그림 36" descr="훌라후프, 사람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0503A8-32E5-0D86-B307-979F4F262D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6378" b="67028" l="4329" r="97800">
                                <a14:foregroundMark x1="60256" y1="45848" x2="58552" y2="58724"/>
                                <a14:foregroundMark x1="61036" y1="50060" x2="61533" y2="61492"/>
                                <a14:foregroundMark x1="56423" y1="50060" x2="57204" y2="57280"/>
                                <a14:foregroundMark x1="55075" y1="63899" x2="51384" y2="67268"/>
                                <a14:foregroundMark x1="88857" y1="56558" x2="97800" y2="59326"/>
                                <a14:foregroundMark x1="4329" y1="47774" x2="5962" y2="5511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4467"/>
                  <a:stretch>
                    <a:fillRect/>
                  </a:stretch>
                </p:blipFill>
                <p:spPr>
                  <a:xfrm flipH="1">
                    <a:off x="9366176" y="2249851"/>
                    <a:ext cx="2423317" cy="93661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7AD25322-BACA-3F33-6C2C-4C02CE8EFD1D}"/>
                    </a:ext>
                  </a:extLst>
                </p:cNvPr>
                <p:cNvSpPr/>
                <p:nvPr/>
              </p:nvSpPr>
              <p:spPr>
                <a:xfrm>
                  <a:off x="11435218" y="1766778"/>
                  <a:ext cx="208258" cy="208258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48" name="그룹 1047">
                <a:extLst>
                  <a:ext uri="{FF2B5EF4-FFF2-40B4-BE49-F238E27FC236}">
                    <a16:creationId xmlns:a16="http://schemas.microsoft.com/office/drawing/2014/main" id="{B0E9F57D-644B-4894-7F86-5399FF0E8659}"/>
                  </a:ext>
                </a:extLst>
              </p:cNvPr>
              <p:cNvGrpSpPr/>
              <p:nvPr/>
            </p:nvGrpSpPr>
            <p:grpSpPr>
              <a:xfrm>
                <a:off x="10464771" y="1358662"/>
                <a:ext cx="1774457" cy="153888"/>
                <a:chOff x="10137220" y="1358662"/>
                <a:chExt cx="1774457" cy="153888"/>
              </a:xfrm>
            </p:grpSpPr>
            <p:sp>
              <p:nvSpPr>
                <p:cNvPr id="29" name="TextBox 4">
                  <a:extLst>
                    <a:ext uri="{FF2B5EF4-FFF2-40B4-BE49-F238E27FC236}">
                      <a16:creationId xmlns:a16="http://schemas.microsoft.com/office/drawing/2014/main" id="{E9B59281-960C-2AB6-6DC8-F63168AB7A33}"/>
                    </a:ext>
                  </a:extLst>
                </p:cNvPr>
                <p:cNvSpPr txBox="1"/>
                <p:nvPr/>
              </p:nvSpPr>
              <p:spPr>
                <a:xfrm>
                  <a:off x="10263220" y="1373987"/>
                  <a:ext cx="1648457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1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/>
                    <a:t>한 손 파지 </a:t>
                  </a:r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왼손</a:t>
                  </a:r>
                  <a:r>
                    <a:rPr lang="en-US" altLang="ko-KR" sz="801" dirty="0"/>
                    <a:t>] : </a:t>
                  </a:r>
                  <a:r>
                    <a:rPr lang="ko-KR" altLang="en-US" sz="801" dirty="0"/>
                    <a:t>우</a:t>
                  </a:r>
                  <a:r>
                    <a:rPr lang="en-US" altLang="ko-KR" sz="801" dirty="0"/>
                    <a:t>-&gt;</a:t>
                  </a:r>
                  <a:r>
                    <a:rPr lang="ko-KR" altLang="en-US" sz="801" dirty="0"/>
                    <a:t>좌로 휘두르기</a:t>
                  </a:r>
                  <a:endParaRPr lang="en-US" altLang="ko-KR" sz="801" dirty="0"/>
                </a:p>
              </p:txBody>
            </p:sp>
            <p:sp>
              <p:nvSpPr>
                <p:cNvPr id="120" name="TextBox 70">
                  <a:extLst>
                    <a:ext uri="{FF2B5EF4-FFF2-40B4-BE49-F238E27FC236}">
                      <a16:creationId xmlns:a16="http://schemas.microsoft.com/office/drawing/2014/main" id="{75CC8DB7-3131-82BD-9ECA-6EA980D3F18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37220" y="1358662"/>
                  <a:ext cx="126000" cy="153888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0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</p:grpSp>
        </p:grpSp>
        <p:grpSp>
          <p:nvGrpSpPr>
            <p:cNvPr id="1027" name="그룹 1026">
              <a:extLst>
                <a:ext uri="{FF2B5EF4-FFF2-40B4-BE49-F238E27FC236}">
                  <a16:creationId xmlns:a16="http://schemas.microsoft.com/office/drawing/2014/main" id="{50FB5335-A472-4966-6F7F-7169FC1EAA11}"/>
                </a:ext>
              </a:extLst>
            </p:cNvPr>
            <p:cNvGrpSpPr/>
            <p:nvPr/>
          </p:nvGrpSpPr>
          <p:grpSpPr>
            <a:xfrm>
              <a:off x="9453050" y="1082921"/>
              <a:ext cx="2826408" cy="138499"/>
              <a:chOff x="10025343" y="911651"/>
              <a:chExt cx="2826408" cy="138499"/>
            </a:xfrm>
          </p:grpSpPr>
          <p:sp>
            <p:nvSpPr>
              <p:cNvPr id="82" name="TextBox 4">
                <a:extLst>
                  <a:ext uri="{FF2B5EF4-FFF2-40B4-BE49-F238E27FC236}">
                    <a16:creationId xmlns:a16="http://schemas.microsoft.com/office/drawing/2014/main" id="{7C9DAC06-88E9-4A69-1686-11C951EC5AE8}"/>
                  </a:ext>
                </a:extLst>
              </p:cNvPr>
              <p:cNvSpPr txBox="1"/>
              <p:nvPr/>
            </p:nvSpPr>
            <p:spPr>
              <a:xfrm>
                <a:off x="1002534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1" dirty="0"/>
                  <a:t>휘두르기 순서 </a:t>
                </a:r>
                <a:r>
                  <a:rPr lang="en-US" altLang="ko-KR" sz="801" dirty="0"/>
                  <a:t>:</a:t>
                </a:r>
              </a:p>
            </p:txBody>
          </p: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0E729242-00CD-5BEA-F331-5158DE56FC71}"/>
                  </a:ext>
                </a:extLst>
              </p:cNvPr>
              <p:cNvGrpSpPr/>
              <p:nvPr/>
            </p:nvGrpSpPr>
            <p:grpSpPr>
              <a:xfrm>
                <a:off x="10706505" y="911651"/>
                <a:ext cx="1326585" cy="138499"/>
                <a:chOff x="10906827" y="2676418"/>
                <a:chExt cx="1326585" cy="138499"/>
              </a:xfrm>
            </p:grpSpPr>
            <p:sp>
              <p:nvSpPr>
                <p:cNvPr id="7" name="TextBox 70">
                  <a:extLst>
                    <a:ext uri="{FF2B5EF4-FFF2-40B4-BE49-F238E27FC236}">
                      <a16:creationId xmlns:a16="http://schemas.microsoft.com/office/drawing/2014/main" id="{47068B11-9EBF-CFE4-DEFA-222ECFA4F92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06827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8" name="TextBox 70">
                  <a:extLst>
                    <a:ext uri="{FF2B5EF4-FFF2-40B4-BE49-F238E27FC236}">
                      <a16:creationId xmlns:a16="http://schemas.microsoft.com/office/drawing/2014/main" id="{DE865155-9E39-8E05-89C0-A37685182C3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206974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22" name="TextBox 70">
                  <a:extLst>
                    <a:ext uri="{FF2B5EF4-FFF2-40B4-BE49-F238E27FC236}">
                      <a16:creationId xmlns:a16="http://schemas.microsoft.com/office/drawing/2014/main" id="{D22F69C1-03A4-EBFC-A330-28326D48513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07121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23" name="TextBox 70">
                  <a:extLst>
                    <a:ext uri="{FF2B5EF4-FFF2-40B4-BE49-F238E27FC236}">
                      <a16:creationId xmlns:a16="http://schemas.microsoft.com/office/drawing/2014/main" id="{2699D94E-4C86-0CD0-AD0F-7EF32F0E94A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07268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27" name="TextBox 70">
                  <a:extLst>
                    <a:ext uri="{FF2B5EF4-FFF2-40B4-BE49-F238E27FC236}">
                      <a16:creationId xmlns:a16="http://schemas.microsoft.com/office/drawing/2014/main" id="{03DB0E23-5ABD-BF41-6C61-B9C3E02E32A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107412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cxnSp>
              <p:nvCxnSpPr>
                <p:cNvPr id="93" name="직선 화살표 연결선 92">
                  <a:extLst>
                    <a:ext uri="{FF2B5EF4-FFF2-40B4-BE49-F238E27FC236}">
                      <a16:creationId xmlns:a16="http://schemas.microsoft.com/office/drawing/2014/main" id="{A1DE59F4-F8D0-CC7A-6101-94BAAFEC88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906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화살표 연결선 112">
                  <a:extLst>
                    <a:ext uri="{FF2B5EF4-FFF2-40B4-BE49-F238E27FC236}">
                      <a16:creationId xmlns:a16="http://schemas.microsoft.com/office/drawing/2014/main" id="{EE3008D0-A4D4-1D5A-3EBA-4CDFA0880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053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화살표 연결선 116">
                  <a:extLst>
                    <a:ext uri="{FF2B5EF4-FFF2-40B4-BE49-F238E27FC236}">
                      <a16:creationId xmlns:a16="http://schemas.microsoft.com/office/drawing/2014/main" id="{B3FC28E0-4BD2-646D-44EA-ABB64660E5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64200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화살표 연결선 120">
                  <a:extLst>
                    <a:ext uri="{FF2B5EF4-FFF2-40B4-BE49-F238E27FC236}">
                      <a16:creationId xmlns:a16="http://schemas.microsoft.com/office/drawing/2014/main" id="{C6A03896-5C6F-88EF-7436-3685F86706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64347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81" name="TextBox 4">
                <a:extLst>
                  <a:ext uri="{FF2B5EF4-FFF2-40B4-BE49-F238E27FC236}">
                    <a16:creationId xmlns:a16="http://schemas.microsoft.com/office/drawing/2014/main" id="{95035093-AFF8-60F1-6555-30FA11792339}"/>
                  </a:ext>
                </a:extLst>
              </p:cNvPr>
              <p:cNvSpPr txBox="1"/>
              <p:nvPr/>
            </p:nvSpPr>
            <p:spPr>
              <a:xfrm>
                <a:off x="1211322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/>
                  <a:t>(</a:t>
                </a:r>
                <a:r>
                  <a:rPr lang="ko-KR" altLang="en-US" sz="801" dirty="0"/>
                  <a:t>총 </a:t>
                </a:r>
                <a:r>
                  <a:rPr lang="en-US" altLang="ko-KR" sz="801" dirty="0"/>
                  <a:t>5</a:t>
                </a:r>
                <a:r>
                  <a:rPr lang="ko-KR" altLang="en-US" sz="801" dirty="0"/>
                  <a:t>회</a:t>
                </a:r>
                <a:r>
                  <a:rPr lang="en-US" altLang="ko-KR" sz="801" dirty="0"/>
                  <a:t>)</a:t>
                </a:r>
              </a:p>
            </p:txBody>
          </p:sp>
        </p:grpSp>
        <p:grpSp>
          <p:nvGrpSpPr>
            <p:cNvPr id="1052" name="그룹 1051">
              <a:extLst>
                <a:ext uri="{FF2B5EF4-FFF2-40B4-BE49-F238E27FC236}">
                  <a16:creationId xmlns:a16="http://schemas.microsoft.com/office/drawing/2014/main" id="{2EA8155E-4B4C-8B02-9092-6282728330F4}"/>
                </a:ext>
              </a:extLst>
            </p:cNvPr>
            <p:cNvGrpSpPr/>
            <p:nvPr/>
          </p:nvGrpSpPr>
          <p:grpSpPr>
            <a:xfrm>
              <a:off x="10346532" y="2725605"/>
              <a:ext cx="2171700" cy="1062682"/>
              <a:chOff x="10346532" y="2725605"/>
              <a:chExt cx="2171700" cy="1062682"/>
            </a:xfrm>
          </p:grpSpPr>
          <p:grpSp>
            <p:nvGrpSpPr>
              <p:cNvPr id="1044" name="그룹 1043">
                <a:extLst>
                  <a:ext uri="{FF2B5EF4-FFF2-40B4-BE49-F238E27FC236}">
                    <a16:creationId xmlns:a16="http://schemas.microsoft.com/office/drawing/2014/main" id="{CAC46D0B-3AFB-593B-17BE-657E49AEBE1E}"/>
                  </a:ext>
                </a:extLst>
              </p:cNvPr>
              <p:cNvGrpSpPr/>
              <p:nvPr/>
            </p:nvGrpSpPr>
            <p:grpSpPr>
              <a:xfrm>
                <a:off x="10346532" y="2877848"/>
                <a:ext cx="2171700" cy="910439"/>
                <a:chOff x="10085414" y="2737510"/>
                <a:chExt cx="2171700" cy="910439"/>
              </a:xfrm>
            </p:grpSpPr>
            <p:sp>
              <p:nvSpPr>
                <p:cNvPr id="1038" name="TextBox 4">
                  <a:extLst>
                    <a:ext uri="{FF2B5EF4-FFF2-40B4-BE49-F238E27FC236}">
                      <a16:creationId xmlns:a16="http://schemas.microsoft.com/office/drawing/2014/main" id="{8C4132F3-0CE4-2466-A941-F550BD6F746C}"/>
                    </a:ext>
                  </a:extLst>
                </p:cNvPr>
                <p:cNvSpPr txBox="1"/>
                <p:nvPr/>
              </p:nvSpPr>
              <p:spPr>
                <a:xfrm>
                  <a:off x="10254347" y="3524710"/>
                  <a:ext cx="1833835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▲  창을 휘두를 때 검붉은 트레일 효과 발생</a:t>
                  </a:r>
                </a:p>
              </p:txBody>
            </p:sp>
            <p:pic>
              <p:nvPicPr>
                <p:cNvPr id="1043" name="그림 1042" descr="만화 영화, 검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E920B2A-9A8E-8CED-8A47-E72F221192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85414" y="2737510"/>
                  <a:ext cx="2171700" cy="752475"/>
                </a:xfrm>
                <a:prstGeom prst="rect">
                  <a:avLst/>
                </a:prstGeom>
              </p:spPr>
            </p:pic>
          </p:grpSp>
          <p:sp>
            <p:nvSpPr>
              <p:cNvPr id="1051" name="TextBox 4">
                <a:extLst>
                  <a:ext uri="{FF2B5EF4-FFF2-40B4-BE49-F238E27FC236}">
                    <a16:creationId xmlns:a16="http://schemas.microsoft.com/office/drawing/2014/main" id="{55EF5ADD-51AC-8D5B-461A-0C6AC83925A2}"/>
                  </a:ext>
                </a:extLst>
              </p:cNvPr>
              <p:cNvSpPr txBox="1"/>
              <p:nvPr/>
            </p:nvSpPr>
            <p:spPr>
              <a:xfrm>
                <a:off x="10860537" y="2725605"/>
                <a:ext cx="1143690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/>
                  <a:t>[</a:t>
                </a:r>
                <a:r>
                  <a:rPr lang="ko-KR" altLang="en-US" sz="801" dirty="0"/>
                  <a:t>트레일 효과</a:t>
                </a:r>
                <a:r>
                  <a:rPr lang="en-US" altLang="ko-KR" sz="801" dirty="0"/>
                  <a:t>]</a:t>
                </a:r>
                <a:endParaRPr lang="ko-KR" altLang="en-US" sz="801" dirty="0"/>
              </a:p>
            </p:txBody>
          </p:sp>
        </p:grpSp>
        <p:cxnSp>
          <p:nvCxnSpPr>
            <p:cNvPr id="1054" name="직선 연결선 1053">
              <a:extLst>
                <a:ext uri="{FF2B5EF4-FFF2-40B4-BE49-F238E27FC236}">
                  <a16:creationId xmlns:a16="http://schemas.microsoft.com/office/drawing/2014/main" id="{207F2641-DEC8-8F30-9B08-371990AE4C1D}"/>
                </a:ext>
              </a:extLst>
            </p:cNvPr>
            <p:cNvCxnSpPr>
              <a:cxnSpLocks/>
              <a:stCxn id="46" idx="7"/>
              <a:endCxn id="1055" idx="1"/>
            </p:cNvCxnSpPr>
            <p:nvPr/>
          </p:nvCxnSpPr>
          <p:spPr>
            <a:xfrm flipV="1">
              <a:off x="8669939" y="1732684"/>
              <a:ext cx="1209553" cy="323096"/>
            </a:xfrm>
            <a:prstGeom prst="line">
              <a:avLst/>
            </a:prstGeom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5" name="TextBox 4">
              <a:extLst>
                <a:ext uri="{FF2B5EF4-FFF2-40B4-BE49-F238E27FC236}">
                  <a16:creationId xmlns:a16="http://schemas.microsoft.com/office/drawing/2014/main" id="{F066797F-1C33-C4BF-261C-4BE6C1C4B9CF}"/>
                </a:ext>
              </a:extLst>
            </p:cNvPr>
            <p:cNvSpPr txBox="1"/>
            <p:nvPr/>
          </p:nvSpPr>
          <p:spPr>
            <a:xfrm>
              <a:off x="9879492" y="1671064"/>
              <a:ext cx="738527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ko-KR" altLang="en-US" sz="801">
                  <a:solidFill>
                    <a:schemeClr val="bg1">
                      <a:lumMod val="50000"/>
                    </a:schemeClr>
                  </a:solidFill>
                </a:rPr>
                <a:t>왼손 위치 고정</a:t>
              </a:r>
              <a:endParaRPr lang="ko-KR" altLang="en-US" sz="80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056" name="직선 연결선 1055">
              <a:extLst>
                <a:ext uri="{FF2B5EF4-FFF2-40B4-BE49-F238E27FC236}">
                  <a16:creationId xmlns:a16="http://schemas.microsoft.com/office/drawing/2014/main" id="{33E3DADA-2B7F-21B6-6B17-EFFD7F0C6D0B}"/>
                </a:ext>
              </a:extLst>
            </p:cNvPr>
            <p:cNvCxnSpPr>
              <a:cxnSpLocks/>
              <a:stCxn id="1055" idx="3"/>
              <a:endCxn id="79" idx="1"/>
            </p:cNvCxnSpPr>
            <p:nvPr/>
          </p:nvCxnSpPr>
          <p:spPr>
            <a:xfrm>
              <a:off x="10618019" y="1732684"/>
              <a:ext cx="1010440" cy="169400"/>
            </a:xfrm>
            <a:prstGeom prst="line">
              <a:avLst/>
            </a:prstGeom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8" name="그룹 2077">
            <a:extLst>
              <a:ext uri="{FF2B5EF4-FFF2-40B4-BE49-F238E27FC236}">
                <a16:creationId xmlns:a16="http://schemas.microsoft.com/office/drawing/2014/main" id="{BEBECAD2-BD2E-462D-C23C-7CF3907F6BEC}"/>
              </a:ext>
            </a:extLst>
          </p:cNvPr>
          <p:cNvGrpSpPr/>
          <p:nvPr/>
        </p:nvGrpSpPr>
        <p:grpSpPr>
          <a:xfrm>
            <a:off x="4983058" y="2574265"/>
            <a:ext cx="1850734" cy="1190172"/>
            <a:chOff x="4951514" y="2525306"/>
            <a:chExt cx="1850734" cy="1190172"/>
          </a:xfrm>
        </p:grpSpPr>
        <p:sp>
          <p:nvSpPr>
            <p:cNvPr id="57" name="TextBox 4">
              <a:extLst>
                <a:ext uri="{FF2B5EF4-FFF2-40B4-BE49-F238E27FC236}">
                  <a16:creationId xmlns:a16="http://schemas.microsoft.com/office/drawing/2014/main" id="{67923818-E88B-9E53-9D6D-6179082C5E7D}"/>
                </a:ext>
              </a:extLst>
            </p:cNvPr>
            <p:cNvSpPr txBox="1"/>
            <p:nvPr/>
          </p:nvSpPr>
          <p:spPr>
            <a:xfrm>
              <a:off x="5001875" y="3555888"/>
              <a:ext cx="1750013" cy="15959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36000" rIns="7200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r">
                <a:spcAft>
                  <a:spcPts val="300"/>
                </a:spcAft>
              </a:pP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창 쪽으로 에너지가 모여듭니다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    </a:t>
              </a:r>
              <a:endParaRPr lang="ko-KR" altLang="en-US" sz="801" dirty="0"/>
            </a:p>
          </p:txBody>
        </p:sp>
        <p:sp>
          <p:nvSpPr>
            <p:cNvPr id="2055" name="TextBox 4">
              <a:extLst>
                <a:ext uri="{FF2B5EF4-FFF2-40B4-BE49-F238E27FC236}">
                  <a16:creationId xmlns:a16="http://schemas.microsoft.com/office/drawing/2014/main" id="{1329D593-B043-E478-AC3F-F16831222075}"/>
                </a:ext>
              </a:extLst>
            </p:cNvPr>
            <p:cNvSpPr txBox="1"/>
            <p:nvPr/>
          </p:nvSpPr>
          <p:spPr>
            <a:xfrm>
              <a:off x="4951514" y="2525306"/>
              <a:ext cx="1850734" cy="123239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>
                <a:spcAft>
                  <a:spcPts val="300"/>
                </a:spcAft>
              </a:pPr>
              <a:r>
                <a:rPr lang="en-US" altLang="ko-KR" sz="801" dirty="0"/>
                <a:t>[</a:t>
              </a:r>
              <a:r>
                <a:rPr lang="ko-KR" altLang="en-US" sz="801" dirty="0"/>
                <a:t>창을 당길 때 형성되는 이펙트 예시</a:t>
              </a:r>
              <a:r>
                <a:rPr lang="en-US" altLang="ko-KR" sz="801" dirty="0"/>
                <a:t>]</a:t>
              </a:r>
            </a:p>
          </p:txBody>
        </p:sp>
        <p:grpSp>
          <p:nvGrpSpPr>
            <p:cNvPr id="2074" name="그룹 2073">
              <a:extLst>
                <a:ext uri="{FF2B5EF4-FFF2-40B4-BE49-F238E27FC236}">
                  <a16:creationId xmlns:a16="http://schemas.microsoft.com/office/drawing/2014/main" id="{15DEFFFA-D7C3-DC92-DF3C-B00CBE16BB4B}"/>
                </a:ext>
              </a:extLst>
            </p:cNvPr>
            <p:cNvGrpSpPr/>
            <p:nvPr/>
          </p:nvGrpSpPr>
          <p:grpSpPr>
            <a:xfrm>
              <a:off x="5004753" y="2656786"/>
              <a:ext cx="1744256" cy="910190"/>
              <a:chOff x="5697650" y="2858979"/>
              <a:chExt cx="1744256" cy="910190"/>
            </a:xfrm>
          </p:grpSpPr>
          <p:pic>
            <p:nvPicPr>
              <p:cNvPr id="2062" name="그림 2061" descr="스크린샷, 비행기, 빛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F1207E1-F600-338B-327A-B9FB8D46F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7650" y="2858979"/>
                <a:ext cx="1744256" cy="910190"/>
              </a:xfrm>
              <a:prstGeom prst="rect">
                <a:avLst/>
              </a:prstGeom>
            </p:spPr>
          </p:pic>
          <p:sp>
            <p:nvSpPr>
              <p:cNvPr id="2067" name="화살표: 오른쪽 2066">
                <a:extLst>
                  <a:ext uri="{FF2B5EF4-FFF2-40B4-BE49-F238E27FC236}">
                    <a16:creationId xmlns:a16="http://schemas.microsoft.com/office/drawing/2014/main" id="{2D60E533-95E4-C108-3970-2E59585B94A8}"/>
                  </a:ext>
                </a:extLst>
              </p:cNvPr>
              <p:cNvSpPr/>
              <p:nvPr/>
            </p:nvSpPr>
            <p:spPr>
              <a:xfrm rot="12340923" flipV="1">
                <a:off x="6338583" y="3479350"/>
                <a:ext cx="301658" cy="69078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9" name="화살표: 오른쪽 2068">
                <a:extLst>
                  <a:ext uri="{FF2B5EF4-FFF2-40B4-BE49-F238E27FC236}">
                    <a16:creationId xmlns:a16="http://schemas.microsoft.com/office/drawing/2014/main" id="{D0F588B7-6BD2-2383-AFF3-4789518329CF}"/>
                  </a:ext>
                </a:extLst>
              </p:cNvPr>
              <p:cNvSpPr/>
              <p:nvPr/>
            </p:nvSpPr>
            <p:spPr>
              <a:xfrm rot="9259077">
                <a:off x="6338582" y="3079720"/>
                <a:ext cx="301658" cy="69078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76" name="그룹 2075">
            <a:extLst>
              <a:ext uri="{FF2B5EF4-FFF2-40B4-BE49-F238E27FC236}">
                <a16:creationId xmlns:a16="http://schemas.microsoft.com/office/drawing/2014/main" id="{FA5C6000-24BF-5134-ED14-7641FDCB8574}"/>
              </a:ext>
            </a:extLst>
          </p:cNvPr>
          <p:cNvGrpSpPr/>
          <p:nvPr/>
        </p:nvGrpSpPr>
        <p:grpSpPr>
          <a:xfrm>
            <a:off x="4223598" y="1078748"/>
            <a:ext cx="3369654" cy="1432193"/>
            <a:chOff x="4216045" y="1078748"/>
            <a:chExt cx="3369654" cy="1432193"/>
          </a:xfrm>
        </p:grpSpPr>
        <p:grpSp>
          <p:nvGrpSpPr>
            <p:cNvPr id="2075" name="그룹 2074">
              <a:extLst>
                <a:ext uri="{FF2B5EF4-FFF2-40B4-BE49-F238E27FC236}">
                  <a16:creationId xmlns:a16="http://schemas.microsoft.com/office/drawing/2014/main" id="{F83E962A-CC84-A110-C843-B80B1CB2E7F4}"/>
                </a:ext>
              </a:extLst>
            </p:cNvPr>
            <p:cNvGrpSpPr/>
            <p:nvPr/>
          </p:nvGrpSpPr>
          <p:grpSpPr>
            <a:xfrm>
              <a:off x="4216045" y="1078748"/>
              <a:ext cx="3369654" cy="1432193"/>
              <a:chOff x="4216045" y="1285825"/>
              <a:chExt cx="3369654" cy="1432193"/>
            </a:xfrm>
          </p:grpSpPr>
          <p:pic>
            <p:nvPicPr>
              <p:cNvPr id="67" name="그림 66" descr="물고기, 다채로움, 빛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91C78CB3-DD9C-C55D-9258-072FEC208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367" t="74621" b="14847"/>
              <a:stretch>
                <a:fillRect/>
              </a:stretch>
            </p:blipFill>
            <p:spPr>
              <a:xfrm>
                <a:off x="4216045" y="1285825"/>
                <a:ext cx="3369654" cy="917401"/>
              </a:xfrm>
              <a:prstGeom prst="rect">
                <a:avLst/>
              </a:prstGeom>
              <a:effectLst>
                <a:softEdge rad="0"/>
              </a:effectLst>
            </p:spPr>
          </p:pic>
          <p:pic>
            <p:nvPicPr>
              <p:cNvPr id="28" name="그림 27" descr="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9EA4932-33C6-6F6F-28B1-BD48D64AC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8970" y="1437846"/>
                <a:ext cx="1726293" cy="1280172"/>
              </a:xfrm>
              <a:prstGeom prst="rect">
                <a:avLst/>
              </a:prstGeom>
              <a:effectLst/>
            </p:spPr>
          </p:pic>
          <p:grpSp>
            <p:nvGrpSpPr>
              <p:cNvPr id="2054" name="그룹 2053">
                <a:extLst>
                  <a:ext uri="{FF2B5EF4-FFF2-40B4-BE49-F238E27FC236}">
                    <a16:creationId xmlns:a16="http://schemas.microsoft.com/office/drawing/2014/main" id="{D310DA78-D2ED-8BB5-7AB9-F4365AE19893}"/>
                  </a:ext>
                </a:extLst>
              </p:cNvPr>
              <p:cNvGrpSpPr/>
              <p:nvPr/>
            </p:nvGrpSpPr>
            <p:grpSpPr>
              <a:xfrm>
                <a:off x="5094727" y="1422000"/>
                <a:ext cx="978408" cy="191443"/>
                <a:chOff x="5094727" y="1422000"/>
                <a:chExt cx="978408" cy="191443"/>
              </a:xfrm>
            </p:grpSpPr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1ADC6A9E-7326-D9BB-950F-6E6EEB0A4A68}"/>
                    </a:ext>
                  </a:extLst>
                </p:cNvPr>
                <p:cNvGrpSpPr/>
                <p:nvPr/>
              </p:nvGrpSpPr>
              <p:grpSpPr>
                <a:xfrm>
                  <a:off x="5149340" y="1422000"/>
                  <a:ext cx="456515" cy="108000"/>
                  <a:chOff x="5267605" y="1383756"/>
                  <a:chExt cx="456515" cy="108003"/>
                </a:xfrm>
              </p:grpSpPr>
              <p:sp>
                <p:nvSpPr>
                  <p:cNvPr id="43" name="TextBox 4">
                    <a:extLst>
                      <a:ext uri="{FF2B5EF4-FFF2-40B4-BE49-F238E27FC236}">
                        <a16:creationId xmlns:a16="http://schemas.microsoft.com/office/drawing/2014/main" id="{325C946E-B785-7D41-7AB6-6BA52BAF182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67605" y="1383756"/>
                    <a:ext cx="108001" cy="108003"/>
                  </a:xfrm>
                  <a:prstGeom prst="rect">
                    <a:avLst/>
                  </a:prstGeom>
                  <a:solidFill>
                    <a:srgbClr val="FEFEEC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72001" tIns="35998" rIns="72001" bIns="35998" rtlCol="0" anchor="ctr" anchorCtr="0">
                    <a:noAutofit/>
                  </a:bodyPr>
                  <a:lstStyle>
                    <a:defPPr>
                      <a:defRPr lang="en-US"/>
                    </a:defPPr>
                    <a:lvl1pPr algn="ctr">
                      <a:defRPr sz="900" b="1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en-US" altLang="ko-KR" sz="700" b="0" dirty="0"/>
                      <a:t>1</a:t>
                    </a:r>
                    <a:endParaRPr lang="ko-KR" altLang="en-US" sz="700" b="0" dirty="0"/>
                  </a:p>
                </p:txBody>
              </p:sp>
              <p:sp>
                <p:nvSpPr>
                  <p:cNvPr id="55" name="TextBox 4">
                    <a:extLst>
                      <a:ext uri="{FF2B5EF4-FFF2-40B4-BE49-F238E27FC236}">
                        <a16:creationId xmlns:a16="http://schemas.microsoft.com/office/drawing/2014/main" id="{C6A558BB-77E1-44F9-7562-7F495BBDD2B0}"/>
                      </a:ext>
                    </a:extLst>
                  </p:cNvPr>
                  <p:cNvSpPr txBox="1"/>
                  <p:nvPr/>
                </p:nvSpPr>
                <p:spPr>
                  <a:xfrm>
                    <a:off x="5372942" y="1383894"/>
                    <a:ext cx="351178" cy="10772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ko-KR" altLang="en-US" sz="700" dirty="0">
                        <a:solidFill>
                          <a:schemeClr val="bg1"/>
                        </a:solidFill>
                      </a:rPr>
                      <a:t>찌르기</a:t>
                    </a:r>
                  </a:p>
                </p:txBody>
              </p:sp>
            </p:grpSp>
            <p:sp>
              <p:nvSpPr>
                <p:cNvPr id="1084" name="화살표: 오른쪽 1083">
                  <a:extLst>
                    <a:ext uri="{FF2B5EF4-FFF2-40B4-BE49-F238E27FC236}">
                      <a16:creationId xmlns:a16="http://schemas.microsoft.com/office/drawing/2014/main" id="{20E3734C-52A9-4BD1-9084-71CE0758B650}"/>
                    </a:ext>
                  </a:extLst>
                </p:cNvPr>
                <p:cNvSpPr/>
                <p:nvPr/>
              </p:nvSpPr>
              <p:spPr>
                <a:xfrm>
                  <a:off x="5094727" y="1544365"/>
                  <a:ext cx="97840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53" name="그룹 2052">
                <a:extLst>
                  <a:ext uri="{FF2B5EF4-FFF2-40B4-BE49-F238E27FC236}">
                    <a16:creationId xmlns:a16="http://schemas.microsoft.com/office/drawing/2014/main" id="{2EE93C09-56E6-0163-53A9-22B462AF110F}"/>
                  </a:ext>
                </a:extLst>
              </p:cNvPr>
              <p:cNvGrpSpPr/>
              <p:nvPr/>
            </p:nvGrpSpPr>
            <p:grpSpPr>
              <a:xfrm>
                <a:off x="5168891" y="1933829"/>
                <a:ext cx="673012" cy="190940"/>
                <a:chOff x="5168891" y="1933829"/>
                <a:chExt cx="673012" cy="190940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D77C30E9-774E-7BDF-B4A4-9DD055B4FAF9}"/>
                    </a:ext>
                  </a:extLst>
                </p:cNvPr>
                <p:cNvGrpSpPr/>
                <p:nvPr/>
              </p:nvGrpSpPr>
              <p:grpSpPr>
                <a:xfrm>
                  <a:off x="5350356" y="2016769"/>
                  <a:ext cx="491547" cy="108000"/>
                  <a:chOff x="5991803" y="1950156"/>
                  <a:chExt cx="491547" cy="108000"/>
                </a:xfrm>
              </p:grpSpPr>
              <p:sp>
                <p:nvSpPr>
                  <p:cNvPr id="52" name="TextBox 4">
                    <a:extLst>
                      <a:ext uri="{FF2B5EF4-FFF2-40B4-BE49-F238E27FC236}">
                        <a16:creationId xmlns:a16="http://schemas.microsoft.com/office/drawing/2014/main" id="{6E8915D2-C5AC-F0DC-FF90-5AC14BA5943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991803" y="1950156"/>
                    <a:ext cx="108000" cy="108000"/>
                  </a:xfrm>
                  <a:prstGeom prst="rect">
                    <a:avLst/>
                  </a:prstGeom>
                  <a:solidFill>
                    <a:srgbClr val="FEFEEC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72001" tIns="35998" rIns="72001" bIns="35998" rtlCol="0" anchor="ctr" anchorCtr="0">
                    <a:noAutofit/>
                  </a:bodyPr>
                  <a:lstStyle>
                    <a:defPPr>
                      <a:defRPr lang="en-US"/>
                    </a:defPPr>
                    <a:lvl1pPr algn="ctr">
                      <a:defRPr sz="900" b="1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en-US" altLang="ko-KR" sz="700" b="0" dirty="0"/>
                      <a:t>2</a:t>
                    </a:r>
                    <a:endParaRPr lang="ko-KR" altLang="en-US" sz="700" b="0" dirty="0"/>
                  </a:p>
                </p:txBody>
              </p:sp>
              <p:sp>
                <p:nvSpPr>
                  <p:cNvPr id="56" name="TextBox 4">
                    <a:extLst>
                      <a:ext uri="{FF2B5EF4-FFF2-40B4-BE49-F238E27FC236}">
                        <a16:creationId xmlns:a16="http://schemas.microsoft.com/office/drawing/2014/main" id="{7B636711-16EB-7586-9906-823091ECCF87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404" y="1950157"/>
                    <a:ext cx="343946" cy="107722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 algn="ctr">
                      <a:defRPr sz="7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dirty="0">
                        <a:solidFill>
                          <a:srgbClr val="FAFCBC"/>
                        </a:solidFill>
                      </a:rPr>
                      <a:t>당기기</a:t>
                    </a:r>
                  </a:p>
                </p:txBody>
              </p:sp>
            </p:grpSp>
            <p:sp>
              <p:nvSpPr>
                <p:cNvPr id="2052" name="화살표: 오른쪽 2051">
                  <a:extLst>
                    <a:ext uri="{FF2B5EF4-FFF2-40B4-BE49-F238E27FC236}">
                      <a16:creationId xmlns:a16="http://schemas.microsoft.com/office/drawing/2014/main" id="{19F7BF09-B0C0-F3EC-475B-D4E8D8CCCB8C}"/>
                    </a:ext>
                  </a:extLst>
                </p:cNvPr>
                <p:cNvSpPr/>
                <p:nvPr/>
              </p:nvSpPr>
              <p:spPr>
                <a:xfrm flipH="1">
                  <a:off x="5168891" y="1933829"/>
                  <a:ext cx="55359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8" name="TextBox 4">
              <a:extLst>
                <a:ext uri="{FF2B5EF4-FFF2-40B4-BE49-F238E27FC236}">
                  <a16:creationId xmlns:a16="http://schemas.microsoft.com/office/drawing/2014/main" id="{C1CEC277-E363-687D-C98B-DEC62409969F}"/>
                </a:ext>
              </a:extLst>
            </p:cNvPr>
            <p:cNvSpPr txBox="1"/>
            <p:nvPr/>
          </p:nvSpPr>
          <p:spPr>
            <a:xfrm>
              <a:off x="5445690" y="2022435"/>
              <a:ext cx="2140009" cy="24647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창 형상의 붉은빛 에너지가 찌르는 동작에 맞춰 </a:t>
              </a:r>
              <a:endParaRPr lang="en-US" altLang="ko-KR" sz="80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</a:t>
              </a: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전방으로 흐릅니다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80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151" name="그룹 2150">
            <a:extLst>
              <a:ext uri="{FF2B5EF4-FFF2-40B4-BE49-F238E27FC236}">
                <a16:creationId xmlns:a16="http://schemas.microsoft.com/office/drawing/2014/main" id="{9209170C-6368-282A-0065-6669058B5BCB}"/>
              </a:ext>
            </a:extLst>
          </p:cNvPr>
          <p:cNvGrpSpPr/>
          <p:nvPr/>
        </p:nvGrpSpPr>
        <p:grpSpPr>
          <a:xfrm>
            <a:off x="2237185" y="5657871"/>
            <a:ext cx="3525909" cy="1085009"/>
            <a:chOff x="2237185" y="5657871"/>
            <a:chExt cx="3525909" cy="1085009"/>
          </a:xfrm>
        </p:grpSpPr>
        <p:cxnSp>
          <p:nvCxnSpPr>
            <p:cNvPr id="2085" name="직선 화살표 연결선 2084">
              <a:extLst>
                <a:ext uri="{FF2B5EF4-FFF2-40B4-BE49-F238E27FC236}">
                  <a16:creationId xmlns:a16="http://schemas.microsoft.com/office/drawing/2014/main" id="{532D16D1-2E43-77A4-C6B6-5DE47AF429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7934" y="6039144"/>
              <a:ext cx="1554730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9" name="직선 화살표 연결선 2088">
              <a:extLst>
                <a:ext uri="{FF2B5EF4-FFF2-40B4-BE49-F238E27FC236}">
                  <a16:creationId xmlns:a16="http://schemas.microsoft.com/office/drawing/2014/main" id="{D1669E56-2246-D2D2-25D2-AC6D78256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5303" y="6407529"/>
              <a:ext cx="1107083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46" name="그룹 2145">
              <a:extLst>
                <a:ext uri="{FF2B5EF4-FFF2-40B4-BE49-F238E27FC236}">
                  <a16:creationId xmlns:a16="http://schemas.microsoft.com/office/drawing/2014/main" id="{774EF39C-B5BA-C65A-19E6-2CD853FF947D}"/>
                </a:ext>
              </a:extLst>
            </p:cNvPr>
            <p:cNvGrpSpPr/>
            <p:nvPr/>
          </p:nvGrpSpPr>
          <p:grpSpPr>
            <a:xfrm>
              <a:off x="3922397" y="5968585"/>
              <a:ext cx="1684732" cy="389414"/>
              <a:chOff x="3922397" y="5968585"/>
              <a:chExt cx="1684732" cy="389414"/>
            </a:xfrm>
          </p:grpSpPr>
          <p:grpSp>
            <p:nvGrpSpPr>
              <p:cNvPr id="2124" name="그룹 2123">
                <a:extLst>
                  <a:ext uri="{FF2B5EF4-FFF2-40B4-BE49-F238E27FC236}">
                    <a16:creationId xmlns:a16="http://schemas.microsoft.com/office/drawing/2014/main" id="{958AE4B9-512B-3016-B692-F901870C9650}"/>
                  </a:ext>
                </a:extLst>
              </p:cNvPr>
              <p:cNvGrpSpPr/>
              <p:nvPr/>
            </p:nvGrpSpPr>
            <p:grpSpPr>
              <a:xfrm>
                <a:off x="3922397" y="5968585"/>
                <a:ext cx="1684732" cy="320836"/>
                <a:chOff x="4241379" y="5969076"/>
                <a:chExt cx="1342562" cy="320836"/>
              </a:xfrm>
            </p:grpSpPr>
            <p:grpSp>
              <p:nvGrpSpPr>
                <p:cNvPr id="2102" name="그룹 2101">
                  <a:extLst>
                    <a:ext uri="{FF2B5EF4-FFF2-40B4-BE49-F238E27FC236}">
                      <a16:creationId xmlns:a16="http://schemas.microsoft.com/office/drawing/2014/main" id="{85EF6A40-2116-D98E-492C-E8AB390DEE4B}"/>
                    </a:ext>
                  </a:extLst>
                </p:cNvPr>
                <p:cNvGrpSpPr/>
                <p:nvPr/>
              </p:nvGrpSpPr>
              <p:grpSpPr>
                <a:xfrm>
                  <a:off x="4666935" y="5969076"/>
                  <a:ext cx="786308" cy="70068"/>
                  <a:chOff x="4047604" y="6039144"/>
                  <a:chExt cx="786308" cy="70068"/>
                </a:xfrm>
              </p:grpSpPr>
              <p:cxnSp>
                <p:nvCxnSpPr>
                  <p:cNvPr id="2096" name="직선 화살표 연결선 2095">
                    <a:extLst>
                      <a:ext uri="{FF2B5EF4-FFF2-40B4-BE49-F238E27FC236}">
                        <a16:creationId xmlns:a16="http://schemas.microsoft.com/office/drawing/2014/main" id="{A3E562A5-77B7-1AE6-641F-76E33CC7D4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47604" y="6109212"/>
                    <a:ext cx="675660" cy="0"/>
                  </a:xfrm>
                  <a:prstGeom prst="straightConnector1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9" name="직선 화살표 연결선 2098">
                    <a:extLst>
                      <a:ext uri="{FF2B5EF4-FFF2-40B4-BE49-F238E27FC236}">
                        <a16:creationId xmlns:a16="http://schemas.microsoft.com/office/drawing/2014/main" id="{17F7DEDB-4BF1-05B4-0B1D-D604CD242A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78267" y="6070394"/>
                    <a:ext cx="675660" cy="0"/>
                  </a:xfrm>
                  <a:prstGeom prst="straightConnector1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0" name="직선 화살표 연결선 2099">
                    <a:extLst>
                      <a:ext uri="{FF2B5EF4-FFF2-40B4-BE49-F238E27FC236}">
                        <a16:creationId xmlns:a16="http://schemas.microsoft.com/office/drawing/2014/main" id="{112903E6-3376-6EE0-80CC-CE4ADAB430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58252" y="6039144"/>
                    <a:ext cx="675660" cy="0"/>
                  </a:xfrm>
                  <a:prstGeom prst="straightConnector1">
                    <a:avLst/>
                  </a:prstGeom>
                  <a:ln w="6350">
                    <a:solidFill>
                      <a:schemeClr val="bg1">
                        <a:lumMod val="50000"/>
                      </a:schemeClr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03" name="그룹 2102">
                  <a:extLst>
                    <a:ext uri="{FF2B5EF4-FFF2-40B4-BE49-F238E27FC236}">
                      <a16:creationId xmlns:a16="http://schemas.microsoft.com/office/drawing/2014/main" id="{71684644-210F-72E7-CC4E-2ACACE79FEB3}"/>
                    </a:ext>
                  </a:extLst>
                </p:cNvPr>
                <p:cNvGrpSpPr/>
                <p:nvPr/>
              </p:nvGrpSpPr>
              <p:grpSpPr>
                <a:xfrm>
                  <a:off x="4379396" y="6095471"/>
                  <a:ext cx="1073847" cy="50300"/>
                  <a:chOff x="4016835" y="6039144"/>
                  <a:chExt cx="825636" cy="50300"/>
                </a:xfrm>
              </p:grpSpPr>
              <p:cxnSp>
                <p:nvCxnSpPr>
                  <p:cNvPr id="2105" name="직선 화살표 연결선 2104">
                    <a:extLst>
                      <a:ext uri="{FF2B5EF4-FFF2-40B4-BE49-F238E27FC236}">
                        <a16:creationId xmlns:a16="http://schemas.microsoft.com/office/drawing/2014/main" id="{744FE1D0-C3EC-1DBB-F923-5E13D3C7B2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16835" y="6089444"/>
                    <a:ext cx="825636" cy="0"/>
                  </a:xfrm>
                  <a:prstGeom prst="straightConnector1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7" name="직선 화살표 연결선 2106">
                    <a:extLst>
                      <a:ext uri="{FF2B5EF4-FFF2-40B4-BE49-F238E27FC236}">
                        <a16:creationId xmlns:a16="http://schemas.microsoft.com/office/drawing/2014/main" id="{8A3D7109-A593-C38D-39F0-02B5AA15EA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77229" y="6039144"/>
                    <a:ext cx="619140" cy="0"/>
                  </a:xfrm>
                  <a:prstGeom prst="straightConnector1">
                    <a:avLst/>
                  </a:prstGeom>
                  <a:ln w="6350">
                    <a:solidFill>
                      <a:schemeClr val="bg1">
                        <a:lumMod val="50000"/>
                      </a:schemeClr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12" name="그룹 2111">
                  <a:extLst>
                    <a:ext uri="{FF2B5EF4-FFF2-40B4-BE49-F238E27FC236}">
                      <a16:creationId xmlns:a16="http://schemas.microsoft.com/office/drawing/2014/main" id="{DF68CC4D-8B41-EE10-EB80-F608366A05D6}"/>
                    </a:ext>
                  </a:extLst>
                </p:cNvPr>
                <p:cNvGrpSpPr/>
                <p:nvPr/>
              </p:nvGrpSpPr>
              <p:grpSpPr>
                <a:xfrm>
                  <a:off x="4241379" y="6195079"/>
                  <a:ext cx="1342562" cy="94833"/>
                  <a:chOff x="4120395" y="6014379"/>
                  <a:chExt cx="708812" cy="94833"/>
                </a:xfrm>
              </p:grpSpPr>
              <p:cxnSp>
                <p:nvCxnSpPr>
                  <p:cNvPr id="2113" name="직선 화살표 연결선 2112">
                    <a:extLst>
                      <a:ext uri="{FF2B5EF4-FFF2-40B4-BE49-F238E27FC236}">
                        <a16:creationId xmlns:a16="http://schemas.microsoft.com/office/drawing/2014/main" id="{9A80E370-ED31-B6B9-05EC-E543913B30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32603" y="6109212"/>
                    <a:ext cx="455521" cy="0"/>
                  </a:xfrm>
                  <a:prstGeom prst="straightConnector1">
                    <a:avLst/>
                  </a:prstGeom>
                  <a:ln w="6350">
                    <a:solidFill>
                      <a:schemeClr val="bg1">
                        <a:lumMod val="50000"/>
                      </a:schemeClr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5" name="직선 화살표 연결선 2114">
                    <a:extLst>
                      <a:ext uri="{FF2B5EF4-FFF2-40B4-BE49-F238E27FC236}">
                        <a16:creationId xmlns:a16="http://schemas.microsoft.com/office/drawing/2014/main" id="{57DE08EC-2002-74B6-B9C0-92BAF052CE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25168" y="6062774"/>
                    <a:ext cx="675660" cy="0"/>
                  </a:xfrm>
                  <a:prstGeom prst="straightConnector1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7" name="직선 화살표 연결선 2116">
                    <a:extLst>
                      <a:ext uri="{FF2B5EF4-FFF2-40B4-BE49-F238E27FC236}">
                        <a16:creationId xmlns:a16="http://schemas.microsoft.com/office/drawing/2014/main" id="{8F164CCE-708F-5136-17DD-4BB156C0A5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20395" y="6014379"/>
                    <a:ext cx="708812" cy="0"/>
                  </a:xfrm>
                  <a:prstGeom prst="straightConnector1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31" name="그룹 2130">
                <a:extLst>
                  <a:ext uri="{FF2B5EF4-FFF2-40B4-BE49-F238E27FC236}">
                    <a16:creationId xmlns:a16="http://schemas.microsoft.com/office/drawing/2014/main" id="{C63D9414-24E2-C14C-61CE-BAC713D4B498}"/>
                  </a:ext>
                </a:extLst>
              </p:cNvPr>
              <p:cNvGrpSpPr/>
              <p:nvPr/>
            </p:nvGrpSpPr>
            <p:grpSpPr>
              <a:xfrm flipV="1">
                <a:off x="4572000" y="6305908"/>
                <a:ext cx="813593" cy="52091"/>
                <a:chOff x="4759049" y="6125295"/>
                <a:chExt cx="648352" cy="52091"/>
              </a:xfrm>
            </p:grpSpPr>
            <p:cxnSp>
              <p:nvCxnSpPr>
                <p:cNvPr id="2140" name="직선 화살표 연결선 2139">
                  <a:extLst>
                    <a:ext uri="{FF2B5EF4-FFF2-40B4-BE49-F238E27FC236}">
                      <a16:creationId xmlns:a16="http://schemas.microsoft.com/office/drawing/2014/main" id="{3B7FE057-4FC1-4A4A-A928-BA6CB4B277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812182" y="6125295"/>
                  <a:ext cx="561075" cy="0"/>
                </a:xfrm>
                <a:prstGeom prst="straightConnector1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9" name="직선 화살표 연결선 2138">
                  <a:extLst>
                    <a:ext uri="{FF2B5EF4-FFF2-40B4-BE49-F238E27FC236}">
                      <a16:creationId xmlns:a16="http://schemas.microsoft.com/office/drawing/2014/main" id="{83FF4EB1-93C4-3F62-564C-056E08C3C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59049" y="6177386"/>
                  <a:ext cx="648352" cy="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0" name="직선 화살표 연결선 2149">
                  <a:extLst>
                    <a:ext uri="{FF2B5EF4-FFF2-40B4-BE49-F238E27FC236}">
                      <a16:creationId xmlns:a16="http://schemas.microsoft.com/office/drawing/2014/main" id="{4672B572-9667-6183-45ED-873D368B45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812182" y="6150060"/>
                  <a:ext cx="561075" cy="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50000"/>
                    </a:schemeClr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82" name="그룹 2081">
              <a:extLst>
                <a:ext uri="{FF2B5EF4-FFF2-40B4-BE49-F238E27FC236}">
                  <a16:creationId xmlns:a16="http://schemas.microsoft.com/office/drawing/2014/main" id="{D978E550-5DCE-A59A-D35F-D557BC502EAB}"/>
                </a:ext>
              </a:extLst>
            </p:cNvPr>
            <p:cNvGrpSpPr/>
            <p:nvPr/>
          </p:nvGrpSpPr>
          <p:grpSpPr>
            <a:xfrm>
              <a:off x="2237185" y="5657871"/>
              <a:ext cx="3525909" cy="1085009"/>
              <a:chOff x="1418724" y="1530686"/>
              <a:chExt cx="3525909" cy="1085009"/>
            </a:xfrm>
            <a:effectLst>
              <a:glow rad="38100">
                <a:schemeClr val="bg1">
                  <a:alpha val="40000"/>
                </a:schemeClr>
              </a:glow>
            </a:effectLst>
          </p:grpSpPr>
          <p:pic>
            <p:nvPicPr>
              <p:cNvPr id="2083" name="그림 2082" descr="무기, 공구, 밤이(가) 표시된 사진&#10;&#10;자동 생성된 설명">
                <a:extLst>
                  <a:ext uri="{FF2B5EF4-FFF2-40B4-BE49-F238E27FC236}">
                    <a16:creationId xmlns:a16="http://schemas.microsoft.com/office/drawing/2014/main" id="{70D5A2C9-B282-AFEA-EA0E-2E35445412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34" t="41451" r="5293" b="39852"/>
              <a:stretch>
                <a:fillRect/>
              </a:stretch>
            </p:blipFill>
            <p:spPr>
              <a:xfrm flipV="1">
                <a:off x="1418724" y="1853008"/>
                <a:ext cx="3525909" cy="473628"/>
              </a:xfrm>
              <a:prstGeom prst="rect">
                <a:avLst/>
              </a:prstGeom>
            </p:spPr>
          </p:pic>
          <p:pic>
            <p:nvPicPr>
              <p:cNvPr id="2084" name="Picture 2">
                <a:extLst>
                  <a:ext uri="{FF2B5EF4-FFF2-40B4-BE49-F238E27FC236}">
                    <a16:creationId xmlns:a16="http://schemas.microsoft.com/office/drawing/2014/main" id="{32ADF131-1F20-EB6D-D219-1559A8CE9A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9809" b="99043" l="9836" r="89905">
                            <a14:foregroundMark x1="76618" y1="21292" x2="74892" y2="10048"/>
                            <a14:foregroundMark x1="78171" y1="79665" x2="76014" y2="90909"/>
                            <a14:foregroundMark x1="79983" y1="85885" x2="67127" y2="99043"/>
                            <a14:foregroundMark x1="87489" y1="93062" x2="80414" y2="97847"/>
                            <a14:foregroundMark x1="45125" y1="56220" x2="45125" y2="562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7267" y="1530686"/>
                <a:ext cx="3008435" cy="10850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26182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159A4-2FBC-51AB-6F60-E75E5A8F2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DBA99B4A-76FC-0986-51B8-7AE696B89456}"/>
              </a:ext>
            </a:extLst>
          </p:cNvPr>
          <p:cNvGrpSpPr/>
          <p:nvPr/>
        </p:nvGrpSpPr>
        <p:grpSpPr>
          <a:xfrm>
            <a:off x="135378" y="151641"/>
            <a:ext cx="12529697" cy="184538"/>
            <a:chOff x="135378" y="182565"/>
            <a:chExt cx="12529697" cy="184538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EC97C516-CC1A-E332-9D48-DE87B59826E8}"/>
                </a:ext>
              </a:extLst>
            </p:cNvPr>
            <p:cNvGrpSpPr/>
            <p:nvPr/>
          </p:nvGrpSpPr>
          <p:grpSpPr>
            <a:xfrm>
              <a:off x="135378" y="182565"/>
              <a:ext cx="12529697" cy="184538"/>
              <a:chOff x="135378" y="151641"/>
              <a:chExt cx="12529697" cy="18453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FF799C-207F-FB6F-5105-4AA548FA8DFF}"/>
                  </a:ext>
                </a:extLst>
              </p:cNvPr>
              <p:cNvSpPr txBox="1"/>
              <p:nvPr/>
            </p:nvSpPr>
            <p:spPr>
              <a:xfrm>
                <a:off x="135378" y="151641"/>
                <a:ext cx="1187409" cy="184538"/>
              </a:xfrm>
              <a:prstGeom prst="rect">
                <a:avLst/>
              </a:prstGeom>
              <a:noFill/>
            </p:spPr>
            <p:txBody>
              <a:bodyPr wrap="none" lIns="179999" tIns="0" rIns="72001" bIns="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sz="1199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08E7F3C2-8E2C-EFBE-C15A-8B455D5A2BFB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>
                <a:off x="1322787" y="243910"/>
                <a:ext cx="11342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625773DE-BFE1-56C8-570A-81B0D91093A7}"/>
                </a:ext>
              </a:extLst>
            </p:cNvPr>
            <p:cNvSpPr/>
            <p:nvPr/>
          </p:nvSpPr>
          <p:spPr>
            <a:xfrm>
              <a:off x="135378" y="229834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AA4FED1F-0ED6-8B6A-E0B2-31A5D533764F}"/>
              </a:ext>
            </a:extLst>
          </p:cNvPr>
          <p:cNvSpPr/>
          <p:nvPr/>
        </p:nvSpPr>
        <p:spPr>
          <a:xfrm>
            <a:off x="2146692" y="5215587"/>
            <a:ext cx="3688412" cy="42335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71" name="그룹 1070">
            <a:extLst>
              <a:ext uri="{FF2B5EF4-FFF2-40B4-BE49-F238E27FC236}">
                <a16:creationId xmlns:a16="http://schemas.microsoft.com/office/drawing/2014/main" id="{D8EBAA8D-B5B1-BE18-3F9A-B9E1DBA4FEBB}"/>
              </a:ext>
            </a:extLst>
          </p:cNvPr>
          <p:cNvGrpSpPr/>
          <p:nvPr/>
        </p:nvGrpSpPr>
        <p:grpSpPr>
          <a:xfrm>
            <a:off x="2146692" y="5215587"/>
            <a:ext cx="3688412" cy="444038"/>
            <a:chOff x="8257290" y="471641"/>
            <a:chExt cx="3688412" cy="444038"/>
          </a:xfrm>
        </p:grpSpPr>
        <p:grpSp>
          <p:nvGrpSpPr>
            <p:cNvPr id="1072" name="그룹 1071">
              <a:extLst>
                <a:ext uri="{FF2B5EF4-FFF2-40B4-BE49-F238E27FC236}">
                  <a16:creationId xmlns:a16="http://schemas.microsoft.com/office/drawing/2014/main" id="{902AEDA7-FC94-D6FC-DC76-6F20C57091B5}"/>
                </a:ext>
              </a:extLst>
            </p:cNvPr>
            <p:cNvGrpSpPr/>
            <p:nvPr/>
          </p:nvGrpSpPr>
          <p:grpSpPr>
            <a:xfrm>
              <a:off x="8257290" y="471641"/>
              <a:ext cx="3688412" cy="444038"/>
              <a:chOff x="4404725" y="471641"/>
              <a:chExt cx="3688412" cy="444038"/>
            </a:xfrm>
          </p:grpSpPr>
          <p:sp>
            <p:nvSpPr>
              <p:cNvPr id="1074" name="직사각형 1073">
                <a:extLst>
                  <a:ext uri="{FF2B5EF4-FFF2-40B4-BE49-F238E27FC236}">
                    <a16:creationId xmlns:a16="http://schemas.microsoft.com/office/drawing/2014/main" id="{CCC1E8CB-9A7E-A1CE-09CF-2B74DB195BE6}"/>
                  </a:ext>
                </a:extLst>
              </p:cNvPr>
              <p:cNvSpPr/>
              <p:nvPr/>
            </p:nvSpPr>
            <p:spPr>
              <a:xfrm>
                <a:off x="4404725" y="471641"/>
                <a:ext cx="3688412" cy="444038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075" name="TextBox 70">
                <a:extLst>
                  <a:ext uri="{FF2B5EF4-FFF2-40B4-BE49-F238E27FC236}">
                    <a16:creationId xmlns:a16="http://schemas.microsoft.com/office/drawing/2014/main" id="{449A9D54-3208-FC6E-4BD4-3A47BA35C561}"/>
                  </a:ext>
                </a:extLst>
              </p:cNvPr>
              <p:cNvSpPr txBox="1"/>
              <p:nvPr/>
            </p:nvSpPr>
            <p:spPr>
              <a:xfrm>
                <a:off x="4404725" y="471644"/>
                <a:ext cx="189906" cy="211199"/>
              </a:xfrm>
              <a:prstGeom prst="rect">
                <a:avLst/>
              </a:prstGeom>
              <a:solidFill>
                <a:srgbClr val="BD9C7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4</a:t>
                </a:r>
                <a:endPara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073" name="TextBox 65">
              <a:extLst>
                <a:ext uri="{FF2B5EF4-FFF2-40B4-BE49-F238E27FC236}">
                  <a16:creationId xmlns:a16="http://schemas.microsoft.com/office/drawing/2014/main" id="{FA125D22-BA1F-7903-E416-7801331C4524}"/>
                </a:ext>
              </a:extLst>
            </p:cNvPr>
            <p:cNvSpPr txBox="1"/>
            <p:nvPr/>
          </p:nvSpPr>
          <p:spPr>
            <a:xfrm>
              <a:off x="8744394" y="616780"/>
              <a:ext cx="2714205" cy="1537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오른손으로 잡고 순간적으로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번 찌릅니다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A2D2ED1-0006-30A2-EED3-1F2FD34949A4}"/>
              </a:ext>
            </a:extLst>
          </p:cNvPr>
          <p:cNvSpPr/>
          <p:nvPr/>
        </p:nvSpPr>
        <p:spPr>
          <a:xfrm>
            <a:off x="1727665" y="6722051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7639FE2E-C7C2-E15B-A26B-829506859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2" t="86301" r="27457" b="1835"/>
          <a:stretch/>
        </p:blipFill>
        <p:spPr bwMode="auto">
          <a:xfrm>
            <a:off x="6595179" y="8321126"/>
            <a:ext cx="1863068" cy="87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B7D4938C-F4F6-FD2C-6AB1-FC6A6E8B6C7C}"/>
              </a:ext>
            </a:extLst>
          </p:cNvPr>
          <p:cNvSpPr/>
          <p:nvPr/>
        </p:nvSpPr>
        <p:spPr>
          <a:xfrm>
            <a:off x="7856186" y="210036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D2C7032-EA6D-3F02-C4D0-C1F38B505FAF}"/>
              </a:ext>
            </a:extLst>
          </p:cNvPr>
          <p:cNvSpPr/>
          <p:nvPr/>
        </p:nvSpPr>
        <p:spPr>
          <a:xfrm>
            <a:off x="3703003" y="210036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799B1ED2-FDC9-02F4-1CC6-216488C1C10F}"/>
              </a:ext>
            </a:extLst>
          </p:cNvPr>
          <p:cNvGrpSpPr/>
          <p:nvPr/>
        </p:nvGrpSpPr>
        <p:grpSpPr>
          <a:xfrm>
            <a:off x="135378" y="571960"/>
            <a:ext cx="3434700" cy="3268002"/>
            <a:chOff x="135378" y="566882"/>
            <a:chExt cx="3434700" cy="3268002"/>
          </a:xfrm>
        </p:grpSpPr>
        <p:sp>
          <p:nvSpPr>
            <p:cNvPr id="2061" name="직사각형 2060">
              <a:extLst>
                <a:ext uri="{FF2B5EF4-FFF2-40B4-BE49-F238E27FC236}">
                  <a16:creationId xmlns:a16="http://schemas.microsoft.com/office/drawing/2014/main" id="{E0F1D94E-BAAC-345D-26B8-9A365CE857E2}"/>
                </a:ext>
              </a:extLst>
            </p:cNvPr>
            <p:cNvSpPr/>
            <p:nvPr/>
          </p:nvSpPr>
          <p:spPr>
            <a:xfrm>
              <a:off x="135378" y="566884"/>
              <a:ext cx="3434698" cy="326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72" name="그룹 2071">
              <a:extLst>
                <a:ext uri="{FF2B5EF4-FFF2-40B4-BE49-F238E27FC236}">
                  <a16:creationId xmlns:a16="http://schemas.microsoft.com/office/drawing/2014/main" id="{E50BF372-7B11-21AD-735F-212F72A486E8}"/>
                </a:ext>
              </a:extLst>
            </p:cNvPr>
            <p:cNvGrpSpPr/>
            <p:nvPr/>
          </p:nvGrpSpPr>
          <p:grpSpPr>
            <a:xfrm>
              <a:off x="135379" y="566882"/>
              <a:ext cx="3434699" cy="444040"/>
              <a:chOff x="196096" y="471641"/>
              <a:chExt cx="3434699" cy="444038"/>
            </a:xfrm>
          </p:grpSpPr>
          <p:grpSp>
            <p:nvGrpSpPr>
              <p:cNvPr id="2071" name="그룹 2070">
                <a:extLst>
                  <a:ext uri="{FF2B5EF4-FFF2-40B4-BE49-F238E27FC236}">
                    <a16:creationId xmlns:a16="http://schemas.microsoft.com/office/drawing/2014/main" id="{7254D2DA-2B84-F436-0F45-CFB6ECE288F6}"/>
                  </a:ext>
                </a:extLst>
              </p:cNvPr>
              <p:cNvGrpSpPr/>
              <p:nvPr/>
            </p:nvGrpSpPr>
            <p:grpSpPr>
              <a:xfrm>
                <a:off x="196096" y="471641"/>
                <a:ext cx="3434699" cy="444038"/>
                <a:chOff x="196096" y="471641"/>
                <a:chExt cx="3434699" cy="444038"/>
              </a:xfrm>
            </p:grpSpPr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AD3D7576-62B6-B632-C7EE-CF6140C5AF77}"/>
                    </a:ext>
                  </a:extLst>
                </p:cNvPr>
                <p:cNvSpPr/>
                <p:nvPr/>
              </p:nvSpPr>
              <p:spPr>
                <a:xfrm>
                  <a:off x="196096" y="471641"/>
                  <a:ext cx="3434699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070" name="TextBox 70">
                  <a:extLst>
                    <a:ext uri="{FF2B5EF4-FFF2-40B4-BE49-F238E27FC236}">
                      <a16:creationId xmlns:a16="http://schemas.microsoft.com/office/drawing/2014/main" id="{3CC0CE9D-C56C-C1B9-578E-668720F10E29}"/>
                    </a:ext>
                  </a:extLst>
                </p:cNvPr>
                <p:cNvSpPr txBox="1"/>
                <p:nvPr/>
              </p:nvSpPr>
              <p:spPr>
                <a:xfrm>
                  <a:off x="196096" y="471644"/>
                  <a:ext cx="189906" cy="211198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１</a:t>
                  </a:r>
                </a:p>
              </p:txBody>
            </p:sp>
          </p:grpSp>
          <p:sp>
            <p:nvSpPr>
              <p:cNvPr id="14" name="TextBox 65">
                <a:extLst>
                  <a:ext uri="{FF2B5EF4-FFF2-40B4-BE49-F238E27FC236}">
                    <a16:creationId xmlns:a16="http://schemas.microsoft.com/office/drawing/2014/main" id="{D2C6F8DF-30F7-9E09-622C-AB150B9A4450}"/>
                  </a:ext>
                </a:extLst>
              </p:cNvPr>
              <p:cNvSpPr txBox="1"/>
              <p:nvPr/>
            </p:nvSpPr>
            <p:spPr>
              <a:xfrm>
                <a:off x="493826" y="520536"/>
                <a:ext cx="2887329" cy="34599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목에 걸친 후 자세를 낮춰 한바퀴 회전합니다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동시에 주변의 에너지가 캐릭터를 향해 모여듭니다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</p:grpSp>
        <p:grpSp>
          <p:nvGrpSpPr>
            <p:cNvPr id="1076" name="그룹 1075">
              <a:extLst>
                <a:ext uri="{FF2B5EF4-FFF2-40B4-BE49-F238E27FC236}">
                  <a16:creationId xmlns:a16="http://schemas.microsoft.com/office/drawing/2014/main" id="{B2116A94-7896-3A0F-41A5-4D43DF7EB0DD}"/>
                </a:ext>
              </a:extLst>
            </p:cNvPr>
            <p:cNvGrpSpPr/>
            <p:nvPr/>
          </p:nvGrpSpPr>
          <p:grpSpPr>
            <a:xfrm>
              <a:off x="325285" y="1036570"/>
              <a:ext cx="695076" cy="123238"/>
              <a:chOff x="325285" y="1036570"/>
              <a:chExt cx="695076" cy="123238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535FE1D6-6168-B42B-8D58-E79668358102}"/>
                  </a:ext>
                </a:extLst>
              </p:cNvPr>
              <p:cNvGrpSpPr/>
              <p:nvPr/>
            </p:nvGrpSpPr>
            <p:grpSpPr>
              <a:xfrm>
                <a:off x="804232" y="1039161"/>
                <a:ext cx="216129" cy="118057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84" name="이등변 삼각형 83">
                  <a:extLst>
                    <a:ext uri="{FF2B5EF4-FFF2-40B4-BE49-F238E27FC236}">
                      <a16:creationId xmlns:a16="http://schemas.microsoft.com/office/drawing/2014/main" id="{D9A7494A-BF28-94EC-75A4-7C0FE131D7C4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EB2E570B-BE95-AE8A-F71F-F9E1EA426098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>
                  <a:normAutofit lnSpcReduction="10000"/>
                </a:bodyPr>
                <a:lstStyle/>
                <a:p>
                  <a:pPr algn="ctr"/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F6BD13C-9CDB-6957-359A-3CEC704985DB}"/>
                  </a:ext>
                </a:extLst>
              </p:cNvPr>
              <p:cNvGrpSpPr/>
              <p:nvPr/>
            </p:nvGrpSpPr>
            <p:grpSpPr>
              <a:xfrm>
                <a:off x="325285" y="1036570"/>
                <a:ext cx="562154" cy="123238"/>
                <a:chOff x="372454" y="941326"/>
                <a:chExt cx="562153" cy="123238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0E3EB4EB-CB85-A170-8699-13EC7EA95E0D}"/>
                    </a:ext>
                  </a:extLst>
                </p:cNvPr>
                <p:cNvSpPr txBox="1"/>
                <p:nvPr/>
              </p:nvSpPr>
              <p:spPr>
                <a:xfrm>
                  <a:off x="542523" y="941326"/>
                  <a:ext cx="392084" cy="1232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ko-KR" altLang="en-US" sz="801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카메라</a:t>
                  </a:r>
                  <a:endParaRPr lang="en-US" altLang="ko-KR" sz="801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F7BF09F3-FBC4-2873-BB8A-16CC8E067439}"/>
                    </a:ext>
                  </a:extLst>
                </p:cNvPr>
                <p:cNvGrpSpPr/>
                <p:nvPr/>
              </p:nvGrpSpPr>
              <p:grpSpPr>
                <a:xfrm>
                  <a:off x="372454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110" name="자유형: 도형 109">
                    <a:extLst>
                      <a:ext uri="{FF2B5EF4-FFF2-40B4-BE49-F238E27FC236}">
                        <a16:creationId xmlns:a16="http://schemas.microsoft.com/office/drawing/2014/main" id="{41E258A9-76CB-9F47-83F8-96EE7316043E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799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18" name="자유형: 도형 117">
                    <a:extLst>
                      <a:ext uri="{FF2B5EF4-FFF2-40B4-BE49-F238E27FC236}">
                        <a16:creationId xmlns:a16="http://schemas.microsoft.com/office/drawing/2014/main" id="{2F4EBD6B-E40E-5D2C-D95D-C8CEB2BE4452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799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079" name="그룹 1078">
              <a:extLst>
                <a:ext uri="{FF2B5EF4-FFF2-40B4-BE49-F238E27FC236}">
                  <a16:creationId xmlns:a16="http://schemas.microsoft.com/office/drawing/2014/main" id="{D66988DB-FAD8-4B7B-E73B-7F48E5A2EE75}"/>
                </a:ext>
              </a:extLst>
            </p:cNvPr>
            <p:cNvGrpSpPr/>
            <p:nvPr/>
          </p:nvGrpSpPr>
          <p:grpSpPr>
            <a:xfrm>
              <a:off x="492203" y="1166955"/>
              <a:ext cx="2721048" cy="1447542"/>
              <a:chOff x="562814" y="1166955"/>
              <a:chExt cx="2721048" cy="1447542"/>
            </a:xfrm>
          </p:grpSpPr>
          <p:pic>
            <p:nvPicPr>
              <p:cNvPr id="10" name="그림 9" descr="만화 영화, 무기, 의류이(가) 표시된 사진&#10;&#10;자동 생성된 설명">
                <a:extLst>
                  <a:ext uri="{FF2B5EF4-FFF2-40B4-BE49-F238E27FC236}">
                    <a16:creationId xmlns:a16="http://schemas.microsoft.com/office/drawing/2014/main" id="{60D90526-F325-AF88-C50B-69A54EA6D6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0" t="9086" r="691"/>
              <a:stretch/>
            </p:blipFill>
            <p:spPr>
              <a:xfrm>
                <a:off x="562814" y="1295530"/>
                <a:ext cx="2721048" cy="1318967"/>
              </a:xfrm>
              <a:prstGeom prst="rect">
                <a:avLst/>
              </a:prstGeom>
            </p:spPr>
          </p:pic>
          <p:grpSp>
            <p:nvGrpSpPr>
              <p:cNvPr id="2059" name="그룹 2058">
                <a:extLst>
                  <a:ext uri="{FF2B5EF4-FFF2-40B4-BE49-F238E27FC236}">
                    <a16:creationId xmlns:a16="http://schemas.microsoft.com/office/drawing/2014/main" id="{67765E3B-29D7-F565-7CDF-1F7D32B8FF92}"/>
                  </a:ext>
                </a:extLst>
              </p:cNvPr>
              <p:cNvGrpSpPr/>
              <p:nvPr/>
            </p:nvGrpSpPr>
            <p:grpSpPr>
              <a:xfrm>
                <a:off x="1032125" y="1166955"/>
                <a:ext cx="1975063" cy="491393"/>
                <a:chOff x="911860" y="1257100"/>
                <a:chExt cx="1975063" cy="491394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57A2F81-F7DF-BB92-5FE3-E7144CA17A2A}"/>
                    </a:ext>
                  </a:extLst>
                </p:cNvPr>
                <p:cNvSpPr/>
                <p:nvPr/>
              </p:nvSpPr>
              <p:spPr>
                <a:xfrm>
                  <a:off x="911860" y="1532494"/>
                  <a:ext cx="216000" cy="216000"/>
                </a:xfrm>
                <a:prstGeom prst="ellipse">
                  <a:avLst/>
                </a:prstGeom>
                <a:noFill/>
                <a:ln w="1905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dirty="0">
                    <a:effectLst>
                      <a:glow rad="127000">
                        <a:schemeClr val="bg1"/>
                      </a:glow>
                    </a:effectLst>
                  </a:endParaRPr>
                </a:p>
              </p:txBody>
            </p:sp>
            <p:cxnSp>
              <p:nvCxnSpPr>
                <p:cNvPr id="38" name="연결선: 꺾임 37">
                  <a:extLst>
                    <a:ext uri="{FF2B5EF4-FFF2-40B4-BE49-F238E27FC236}">
                      <a16:creationId xmlns:a16="http://schemas.microsoft.com/office/drawing/2014/main" id="{CC3DC9A2-40A4-F0A6-5504-E927C38A972A}"/>
                    </a:ext>
                  </a:extLst>
                </p:cNvPr>
                <p:cNvCxnSpPr>
                  <a:cxnSpLocks/>
                  <a:stCxn id="30" idx="0"/>
                  <a:endCxn id="44" idx="1"/>
                </p:cNvCxnSpPr>
                <p:nvPr/>
              </p:nvCxnSpPr>
              <p:spPr>
                <a:xfrm rot="5400000" flipH="1" flipV="1">
                  <a:off x="966974" y="1371607"/>
                  <a:ext cx="213773" cy="108000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806724F3-300E-E461-7653-633189393E8B}"/>
                    </a:ext>
                  </a:extLst>
                </p:cNvPr>
                <p:cNvGrpSpPr/>
                <p:nvPr/>
              </p:nvGrpSpPr>
              <p:grpSpPr>
                <a:xfrm>
                  <a:off x="1127860" y="1257100"/>
                  <a:ext cx="1759063" cy="246139"/>
                  <a:chOff x="1127860" y="1174542"/>
                  <a:chExt cx="1759063" cy="246139"/>
                </a:xfrm>
              </p:grpSpPr>
              <p:sp>
                <p:nvSpPr>
                  <p:cNvPr id="44" name="TextBox 4">
                    <a:extLst>
                      <a:ext uri="{FF2B5EF4-FFF2-40B4-BE49-F238E27FC236}">
                        <a16:creationId xmlns:a16="http://schemas.microsoft.com/office/drawing/2014/main" id="{EFFDA8DE-5A5E-1D69-7AC3-4C7ACDBD0E0E}"/>
                      </a:ext>
                    </a:extLst>
                  </p:cNvPr>
                  <p:cNvSpPr txBox="1"/>
                  <p:nvPr/>
                </p:nvSpPr>
                <p:spPr>
                  <a:xfrm>
                    <a:off x="1127860" y="1174542"/>
                    <a:ext cx="1759063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1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/>
                      <a:t>왼손은 반드시 창을 잡고 있어야 합니다</a:t>
                    </a:r>
                    <a:r>
                      <a:rPr lang="en-US" altLang="ko-KR" sz="801" dirty="0"/>
                      <a:t>.</a:t>
                    </a:r>
                  </a:p>
                </p:txBody>
              </p:sp>
              <p:sp>
                <p:nvSpPr>
                  <p:cNvPr id="50" name="TextBox 4">
                    <a:extLst>
                      <a:ext uri="{FF2B5EF4-FFF2-40B4-BE49-F238E27FC236}">
                        <a16:creationId xmlns:a16="http://schemas.microsoft.com/office/drawing/2014/main" id="{B074BEED-72DB-52C0-3015-6D832A3C2636}"/>
                      </a:ext>
                    </a:extLst>
                  </p:cNvPr>
                  <p:cNvSpPr txBox="1"/>
                  <p:nvPr/>
                </p:nvSpPr>
                <p:spPr>
                  <a:xfrm>
                    <a:off x="1214824" y="1312959"/>
                    <a:ext cx="1577906" cy="10772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∵</a:t>
                    </a:r>
                    <a:r>
                      <a: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[</a:t>
                    </a:r>
                    <a:r>
                      <a: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모션 </a:t>
                    </a:r>
                    <a:r>
                      <a: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2] </a:t>
                    </a:r>
                    <a:r>
                      <a: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에서 왼손으로 창을 찔러 공격</a:t>
                    </a:r>
                  </a:p>
                </p:txBody>
              </p:sp>
            </p:grpSp>
          </p:grpSp>
        </p:grpSp>
        <p:grpSp>
          <p:nvGrpSpPr>
            <p:cNvPr id="1078" name="그룹 1077">
              <a:extLst>
                <a:ext uri="{FF2B5EF4-FFF2-40B4-BE49-F238E27FC236}">
                  <a16:creationId xmlns:a16="http://schemas.microsoft.com/office/drawing/2014/main" id="{5E1CDB0A-B788-CF5A-31E8-BF20C233B5B9}"/>
                </a:ext>
              </a:extLst>
            </p:cNvPr>
            <p:cNvGrpSpPr/>
            <p:nvPr/>
          </p:nvGrpSpPr>
          <p:grpSpPr>
            <a:xfrm>
              <a:off x="457493" y="2542026"/>
              <a:ext cx="2986685" cy="1222071"/>
              <a:chOff x="457493" y="2542026"/>
              <a:chExt cx="2986685" cy="1222071"/>
            </a:xfrm>
          </p:grpSpPr>
          <p:sp>
            <p:nvSpPr>
              <p:cNvPr id="2049" name="TextBox 4">
                <a:extLst>
                  <a:ext uri="{FF2B5EF4-FFF2-40B4-BE49-F238E27FC236}">
                    <a16:creationId xmlns:a16="http://schemas.microsoft.com/office/drawing/2014/main" id="{E4CD4CCD-517B-0B6C-094E-F181032D0891}"/>
                  </a:ext>
                </a:extLst>
              </p:cNvPr>
              <p:cNvSpPr txBox="1"/>
              <p:nvPr/>
            </p:nvSpPr>
            <p:spPr>
              <a:xfrm>
                <a:off x="457493" y="3517619"/>
                <a:ext cx="1781505" cy="24647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1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r"/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에너지가 모여들어   ▶</a:t>
                </a:r>
                <a:endPara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r"/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 </a:t>
                </a:r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클래스 마크의 모양을 형성합니다</a:t>
                </a:r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      </a:t>
                </a:r>
                <a:endPara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077" name="그룹 1076">
                <a:extLst>
                  <a:ext uri="{FF2B5EF4-FFF2-40B4-BE49-F238E27FC236}">
                    <a16:creationId xmlns:a16="http://schemas.microsoft.com/office/drawing/2014/main" id="{26D5C25D-7C12-E9F4-B38C-120EA3086085}"/>
                  </a:ext>
                </a:extLst>
              </p:cNvPr>
              <p:cNvGrpSpPr/>
              <p:nvPr/>
            </p:nvGrpSpPr>
            <p:grpSpPr>
              <a:xfrm>
                <a:off x="2274284" y="2542026"/>
                <a:ext cx="1169894" cy="1222071"/>
                <a:chOff x="225378" y="2542026"/>
                <a:chExt cx="1169894" cy="1222071"/>
              </a:xfrm>
            </p:grpSpPr>
            <p:sp>
              <p:nvSpPr>
                <p:cNvPr id="108" name="TextBox 4">
                  <a:extLst>
                    <a:ext uri="{FF2B5EF4-FFF2-40B4-BE49-F238E27FC236}">
                      <a16:creationId xmlns:a16="http://schemas.microsoft.com/office/drawing/2014/main" id="{3B49B1BB-0A93-13EF-BDCB-9E3161A7C9DD}"/>
                    </a:ext>
                  </a:extLst>
                </p:cNvPr>
                <p:cNvSpPr txBox="1"/>
                <p:nvPr/>
              </p:nvSpPr>
              <p:spPr>
                <a:xfrm>
                  <a:off x="238473" y="2542026"/>
                  <a:ext cx="1143690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에너지 흡수 예시</a:t>
                  </a:r>
                  <a:r>
                    <a:rPr lang="en-US" altLang="ko-KR" sz="801" dirty="0"/>
                    <a:t>]</a:t>
                  </a:r>
                  <a:endParaRPr lang="ko-KR" altLang="en-US" sz="801" dirty="0"/>
                </a:p>
              </p:txBody>
            </p:sp>
            <p:pic>
              <p:nvPicPr>
                <p:cNvPr id="2048" name="그림 2047" descr="어둠, 우주, 성운, 불꽃놀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860A865-A1B7-B919-A704-11CE36AC90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300" r="20574"/>
                <a:stretch>
                  <a:fillRect/>
                </a:stretch>
              </p:blipFill>
              <p:spPr>
                <a:xfrm>
                  <a:off x="225378" y="2688413"/>
                  <a:ext cx="1169894" cy="107568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B877F98-03AD-C11D-EAE4-95A48B9DD969}"/>
              </a:ext>
            </a:extLst>
          </p:cNvPr>
          <p:cNvSpPr/>
          <p:nvPr/>
        </p:nvSpPr>
        <p:spPr>
          <a:xfrm>
            <a:off x="6405275" y="5215587"/>
            <a:ext cx="3688411" cy="42335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CDBEDFD-826E-DC65-CB86-384953C5C5A4}"/>
              </a:ext>
            </a:extLst>
          </p:cNvPr>
          <p:cNvGrpSpPr/>
          <p:nvPr/>
        </p:nvGrpSpPr>
        <p:grpSpPr>
          <a:xfrm>
            <a:off x="6405273" y="5215584"/>
            <a:ext cx="3688411" cy="444040"/>
            <a:chOff x="8257290" y="471641"/>
            <a:chExt cx="3688412" cy="44403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93061B4-EA14-9E28-8840-9F98058E31F2}"/>
                </a:ext>
              </a:extLst>
            </p:cNvPr>
            <p:cNvGrpSpPr/>
            <p:nvPr/>
          </p:nvGrpSpPr>
          <p:grpSpPr>
            <a:xfrm>
              <a:off x="8257290" y="471641"/>
              <a:ext cx="3688412" cy="444038"/>
              <a:chOff x="4404725" y="471641"/>
              <a:chExt cx="3688412" cy="44403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E07A287-8AB3-CE61-3273-46736C5EC500}"/>
                  </a:ext>
                </a:extLst>
              </p:cNvPr>
              <p:cNvSpPr/>
              <p:nvPr/>
            </p:nvSpPr>
            <p:spPr>
              <a:xfrm>
                <a:off x="4404725" y="471641"/>
                <a:ext cx="3688412" cy="444038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6" name="TextBox 70">
                <a:extLst>
                  <a:ext uri="{FF2B5EF4-FFF2-40B4-BE49-F238E27FC236}">
                    <a16:creationId xmlns:a16="http://schemas.microsoft.com/office/drawing/2014/main" id="{35F05421-9813-6FE8-5ABE-70B43ABC27F2}"/>
                  </a:ext>
                </a:extLst>
              </p:cNvPr>
              <p:cNvSpPr txBox="1"/>
              <p:nvPr/>
            </p:nvSpPr>
            <p:spPr>
              <a:xfrm>
                <a:off x="4404725" y="471644"/>
                <a:ext cx="189906" cy="211198"/>
              </a:xfrm>
              <a:prstGeom prst="rect">
                <a:avLst/>
              </a:prstGeom>
              <a:solidFill>
                <a:srgbClr val="BD9C7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</a:t>
                </a:r>
                <a:endPara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92" name="TextBox 65">
              <a:extLst>
                <a:ext uri="{FF2B5EF4-FFF2-40B4-BE49-F238E27FC236}">
                  <a16:creationId xmlns:a16="http://schemas.microsoft.com/office/drawing/2014/main" id="{E69D6EB2-0236-77EC-5CDB-AB77B224EA53}"/>
                </a:ext>
              </a:extLst>
            </p:cNvPr>
            <p:cNvSpPr txBox="1"/>
            <p:nvPr/>
          </p:nvSpPr>
          <p:spPr>
            <a:xfrm>
              <a:off x="8604932" y="520537"/>
              <a:ext cx="2993128" cy="34624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목 뒤에 걸치고 무릎을 굽혀 돌진 준비를 합니다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전방으로 전진하며 창을 휘둘러 공격합니다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28ED5FBE-A9E7-8597-7995-A25D60C1C9AA}"/>
              </a:ext>
            </a:extLst>
          </p:cNvPr>
          <p:cNvSpPr/>
          <p:nvPr/>
        </p:nvSpPr>
        <p:spPr>
          <a:xfrm>
            <a:off x="5986248" y="6722051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CCF8D83-0371-8C82-651F-64FF9C873680}"/>
              </a:ext>
            </a:extLst>
          </p:cNvPr>
          <p:cNvGrpSpPr/>
          <p:nvPr/>
        </p:nvGrpSpPr>
        <p:grpSpPr>
          <a:xfrm>
            <a:off x="274845" y="4252719"/>
            <a:ext cx="6695347" cy="395860"/>
            <a:chOff x="192088" y="5443455"/>
            <a:chExt cx="6695345" cy="395859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F526C44C-EB08-4FCE-1885-513B0D8E393C}"/>
                </a:ext>
              </a:extLst>
            </p:cNvPr>
            <p:cNvGrpSpPr/>
            <p:nvPr/>
          </p:nvGrpSpPr>
          <p:grpSpPr>
            <a:xfrm>
              <a:off x="282088" y="5686450"/>
              <a:ext cx="6605345" cy="152864"/>
              <a:chOff x="1101523" y="6200815"/>
              <a:chExt cx="6605345" cy="152864"/>
            </a:xfrm>
          </p:grpSpPr>
          <p:sp>
            <p:nvSpPr>
              <p:cNvPr id="65" name="TextBox 65">
                <a:extLst>
                  <a:ext uri="{FF2B5EF4-FFF2-40B4-BE49-F238E27FC236}">
                    <a16:creationId xmlns:a16="http://schemas.microsoft.com/office/drawing/2014/main" id="{6823683F-AE7C-D3C9-2045-4D91E85AAD3C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6327371" cy="1384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모션에 맞춰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7794FEAC-4C67-F9E2-A964-F119BF394DFC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70" name="이등변 삼각형 69">
                  <a:extLst>
                    <a:ext uri="{FF2B5EF4-FFF2-40B4-BE49-F238E27FC236}">
                      <a16:creationId xmlns:a16="http://schemas.microsoft.com/office/drawing/2014/main" id="{9178B419-6387-D542-6DD8-55964EB209CF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A2EA1643-C5E3-3549-CB31-F20DACC7950F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A0AA81D7-6A72-569F-A64D-C5C9612A6891}"/>
                  </a:ext>
                </a:extLst>
              </p:cNvPr>
              <p:cNvCxnSpPr>
                <a:cxnSpLocks/>
                <a:stCxn id="73" idx="2"/>
              </p:cNvCxnSpPr>
              <p:nvPr/>
            </p:nvCxnSpPr>
            <p:spPr>
              <a:xfrm>
                <a:off x="1208584" y="6353679"/>
                <a:ext cx="6413194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8227812-CEDE-A902-EDCB-6A4C8EA7594B}"/>
                </a:ext>
              </a:extLst>
            </p:cNvPr>
            <p:cNvSpPr txBox="1"/>
            <p:nvPr/>
          </p:nvSpPr>
          <p:spPr>
            <a:xfrm>
              <a:off x="192088" y="5443455"/>
              <a:ext cx="69437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900" dirty="0"/>
                <a:t>[ </a:t>
              </a:r>
              <a:r>
                <a:rPr lang="ko-KR" altLang="en-US" sz="900" dirty="0"/>
                <a:t>카메라 </a:t>
              </a:r>
              <a:r>
                <a:rPr lang="en-US" altLang="ko-KR" sz="900" dirty="0"/>
                <a:t>]</a:t>
              </a:r>
              <a:endParaRPr lang="ko-KR" altLang="en-US" sz="900" dirty="0"/>
            </a:p>
          </p:txBody>
        </p: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A9D44FE-BC29-CCF2-1494-F79D9B0845FC}"/>
              </a:ext>
            </a:extLst>
          </p:cNvPr>
          <p:cNvCxnSpPr>
            <a:cxnSpLocks/>
          </p:cNvCxnSpPr>
          <p:nvPr/>
        </p:nvCxnSpPr>
        <p:spPr>
          <a:xfrm>
            <a:off x="433109" y="4800600"/>
            <a:ext cx="11758891" cy="0"/>
          </a:xfrm>
          <a:prstGeom prst="line">
            <a:avLst/>
          </a:prstGeom>
          <a:ln w="3175" cmpd="dbl">
            <a:gradFill flip="none" rotWithShape="1">
              <a:gsLst>
                <a:gs pos="6100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  <a:gs pos="33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0"/>
                    <a:lumOff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3FDBD12-8B4E-87CD-2DD6-77A9AB00DA5C}"/>
              </a:ext>
            </a:extLst>
          </p:cNvPr>
          <p:cNvCxnSpPr>
            <a:cxnSpLocks/>
          </p:cNvCxnSpPr>
          <p:nvPr/>
        </p:nvCxnSpPr>
        <p:spPr>
          <a:xfrm>
            <a:off x="136525" y="4800600"/>
            <a:ext cx="12528550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B9613141-69F0-00C2-FB3C-6AF5225B4DDF}"/>
              </a:ext>
            </a:extLst>
          </p:cNvPr>
          <p:cNvGrpSpPr/>
          <p:nvPr/>
        </p:nvGrpSpPr>
        <p:grpSpPr>
          <a:xfrm>
            <a:off x="6595757" y="5690104"/>
            <a:ext cx="835101" cy="123111"/>
            <a:chOff x="1341678" y="941326"/>
            <a:chExt cx="835101" cy="123111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A543FA0-E237-7F74-1E22-12AE5E791806}"/>
                </a:ext>
              </a:extLst>
            </p:cNvPr>
            <p:cNvSpPr txBox="1"/>
            <p:nvPr/>
          </p:nvSpPr>
          <p:spPr>
            <a:xfrm>
              <a:off x="1510658" y="941326"/>
              <a:ext cx="66612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root </a:t>
              </a:r>
              <a:r>
                <a:rPr lang="ko-KR" altLang="en-US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모션</a:t>
              </a:r>
              <a:endPara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BB895143-A278-DCFA-F1A8-911FB34F2AF9}"/>
                </a:ext>
              </a:extLst>
            </p:cNvPr>
            <p:cNvGrpSpPr/>
            <p:nvPr/>
          </p:nvGrpSpPr>
          <p:grpSpPr>
            <a:xfrm>
              <a:off x="1341678" y="958329"/>
              <a:ext cx="89105" cy="89105"/>
              <a:chOff x="1394247" y="792216"/>
              <a:chExt cx="89105" cy="89105"/>
            </a:xfrm>
          </p:grpSpPr>
          <p:sp>
            <p:nvSpPr>
              <p:cNvPr id="1024" name="자유형: 도형 1023">
                <a:extLst>
                  <a:ext uri="{FF2B5EF4-FFF2-40B4-BE49-F238E27FC236}">
                    <a16:creationId xmlns:a16="http://schemas.microsoft.com/office/drawing/2014/main" id="{FA21CB4F-2E21-B4B8-D15B-ED7B2125C6CD}"/>
                  </a:ext>
                </a:extLst>
              </p:cNvPr>
              <p:cNvSpPr/>
              <p:nvPr/>
            </p:nvSpPr>
            <p:spPr>
              <a:xfrm>
                <a:off x="1394247" y="792216"/>
                <a:ext cx="89105" cy="89105"/>
              </a:xfrm>
              <a:custGeom>
                <a:avLst/>
                <a:gdLst>
                  <a:gd name="connsiteX0" fmla="*/ 0 w 514350"/>
                  <a:gd name="connsiteY0" fmla="*/ 0 h 514350"/>
                  <a:gd name="connsiteX1" fmla="*/ 0 w 514350"/>
                  <a:gd name="connsiteY1" fmla="*/ 514350 h 514350"/>
                  <a:gd name="connsiteX2" fmla="*/ 514350 w 514350"/>
                  <a:gd name="connsiteY2" fmla="*/ 514350 h 514350"/>
                  <a:gd name="connsiteX3" fmla="*/ 514350 w 514350"/>
                  <a:gd name="connsiteY3" fmla="*/ 0 h 514350"/>
                  <a:gd name="connsiteX4" fmla="*/ 457200 w 514350"/>
                  <a:gd name="connsiteY4" fmla="*/ 457200 h 514350"/>
                  <a:gd name="connsiteX5" fmla="*/ 57150 w 514350"/>
                  <a:gd name="connsiteY5" fmla="*/ 457200 h 514350"/>
                  <a:gd name="connsiteX6" fmla="*/ 57150 w 514350"/>
                  <a:gd name="connsiteY6" fmla="*/ 57150 h 514350"/>
                  <a:gd name="connsiteX7" fmla="*/ 457200 w 514350"/>
                  <a:gd name="connsiteY7" fmla="*/ 571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4350" h="514350">
                    <a:moveTo>
                      <a:pt x="0" y="0"/>
                    </a:moveTo>
                    <a:lnTo>
                      <a:pt x="0" y="514350"/>
                    </a:lnTo>
                    <a:lnTo>
                      <a:pt x="514350" y="514350"/>
                    </a:lnTo>
                    <a:lnTo>
                      <a:pt x="514350" y="0"/>
                    </a:lnTo>
                    <a:close/>
                    <a:moveTo>
                      <a:pt x="457200" y="457200"/>
                    </a:moveTo>
                    <a:lnTo>
                      <a:pt x="57150" y="457200"/>
                    </a:lnTo>
                    <a:lnTo>
                      <a:pt x="57150" y="57150"/>
                    </a:lnTo>
                    <a:lnTo>
                      <a:pt x="457200" y="5715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25" name="자유형: 도형 1024">
                <a:extLst>
                  <a:ext uri="{FF2B5EF4-FFF2-40B4-BE49-F238E27FC236}">
                    <a16:creationId xmlns:a16="http://schemas.microsoft.com/office/drawing/2014/main" id="{55DB1AC4-E6E5-F322-8F4B-AE8F648F2DB6}"/>
                  </a:ext>
                </a:extLst>
              </p:cNvPr>
              <p:cNvSpPr/>
              <p:nvPr/>
            </p:nvSpPr>
            <p:spPr>
              <a:xfrm>
                <a:off x="1409688" y="812534"/>
                <a:ext cx="58225" cy="44382"/>
              </a:xfrm>
              <a:custGeom>
                <a:avLst/>
                <a:gdLst>
                  <a:gd name="connsiteX0" fmla="*/ 336099 w 336099"/>
                  <a:gd name="connsiteY0" fmla="*/ 40815 h 256193"/>
                  <a:gd name="connsiteX1" fmla="*/ 296094 w 336099"/>
                  <a:gd name="connsiteY1" fmla="*/ 0 h 256193"/>
                  <a:gd name="connsiteX2" fmla="*/ 116710 w 336099"/>
                  <a:gd name="connsiteY2" fmla="*/ 175784 h 256193"/>
                  <a:gd name="connsiteX3" fmla="*/ 40415 w 336099"/>
                  <a:gd name="connsiteY3" fmla="*/ 99489 h 256193"/>
                  <a:gd name="connsiteX4" fmla="*/ 0 w 336099"/>
                  <a:gd name="connsiteY4" fmla="*/ 139894 h 256193"/>
                  <a:gd name="connsiteX5" fmla="*/ 116300 w 336099"/>
                  <a:gd name="connsiteY5" fmla="*/ 256194 h 256193"/>
                  <a:gd name="connsiteX6" fmla="*/ 336099 w 336099"/>
                  <a:gd name="connsiteY6" fmla="*/ 40815 h 25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099" h="256193">
                    <a:moveTo>
                      <a:pt x="336099" y="40815"/>
                    </a:moveTo>
                    <a:lnTo>
                      <a:pt x="296094" y="0"/>
                    </a:lnTo>
                    <a:lnTo>
                      <a:pt x="116710" y="175784"/>
                    </a:lnTo>
                    <a:lnTo>
                      <a:pt x="40415" y="99489"/>
                    </a:lnTo>
                    <a:lnTo>
                      <a:pt x="0" y="139894"/>
                    </a:lnTo>
                    <a:lnTo>
                      <a:pt x="116300" y="256194"/>
                    </a:lnTo>
                    <a:lnTo>
                      <a:pt x="336099" y="40815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49" name="그림 48" descr="흑백, 야외, 댄스, 사람이(가) 표시된 사진&#10;&#10;자동 생성된 설명">
            <a:extLst>
              <a:ext uri="{FF2B5EF4-FFF2-40B4-BE49-F238E27FC236}">
                <a16:creationId xmlns:a16="http://schemas.microsoft.com/office/drawing/2014/main" id="{D265B55C-433C-2D68-0177-AA00C882AC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9" r="6754" b="6549"/>
          <a:stretch/>
        </p:blipFill>
        <p:spPr>
          <a:xfrm flipH="1">
            <a:off x="8465181" y="6208355"/>
            <a:ext cx="1224797" cy="839528"/>
          </a:xfrm>
          <a:prstGeom prst="rect">
            <a:avLst/>
          </a:prstGeom>
        </p:spPr>
      </p:pic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BACF4283-6665-A543-7BDC-019E4A3EB97E}"/>
              </a:ext>
            </a:extLst>
          </p:cNvPr>
          <p:cNvSpPr/>
          <p:nvPr/>
        </p:nvSpPr>
        <p:spPr>
          <a:xfrm>
            <a:off x="8115849" y="6556119"/>
            <a:ext cx="192204" cy="144001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4">
            <a:extLst>
              <a:ext uri="{FF2B5EF4-FFF2-40B4-BE49-F238E27FC236}">
                <a16:creationId xmlns:a16="http://schemas.microsoft.com/office/drawing/2014/main" id="{668DA0FB-7873-1558-4F7C-D9E88FAFFCF6}"/>
              </a:ext>
            </a:extLst>
          </p:cNvPr>
          <p:cNvSpPr txBox="1"/>
          <p:nvPr/>
        </p:nvSpPr>
        <p:spPr>
          <a:xfrm>
            <a:off x="6773791" y="6047657"/>
            <a:ext cx="812723" cy="12311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indent="0" algn="ctr">
              <a:defRPr sz="8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ko-KR" dirty="0"/>
              <a:t>(</a:t>
            </a:r>
            <a:r>
              <a:rPr lang="ko-KR" altLang="en-US" dirty="0"/>
              <a:t>준비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0" name="TextBox 4">
            <a:extLst>
              <a:ext uri="{FF2B5EF4-FFF2-40B4-BE49-F238E27FC236}">
                <a16:creationId xmlns:a16="http://schemas.microsoft.com/office/drawing/2014/main" id="{121BB683-BD6D-7C55-8455-A99DCFC265FC}"/>
              </a:ext>
            </a:extLst>
          </p:cNvPr>
          <p:cNvSpPr txBox="1"/>
          <p:nvPr/>
        </p:nvSpPr>
        <p:spPr>
          <a:xfrm>
            <a:off x="8744029" y="6047657"/>
            <a:ext cx="812723" cy="12311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indent="0" algn="ctr">
              <a:defRPr sz="8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ko-KR" dirty="0"/>
              <a:t>(</a:t>
            </a:r>
            <a:r>
              <a:rPr lang="ko-KR" altLang="en-US" dirty="0"/>
              <a:t>돌진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1" name="TextBox 4">
            <a:extLst>
              <a:ext uri="{FF2B5EF4-FFF2-40B4-BE49-F238E27FC236}">
                <a16:creationId xmlns:a16="http://schemas.microsoft.com/office/drawing/2014/main" id="{680A6BD9-C4AD-CCB3-CF47-AEA7A6B49FBA}"/>
              </a:ext>
            </a:extLst>
          </p:cNvPr>
          <p:cNvSpPr txBox="1"/>
          <p:nvPr/>
        </p:nvSpPr>
        <p:spPr>
          <a:xfrm>
            <a:off x="6713160" y="7196385"/>
            <a:ext cx="3032882" cy="12311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▲ 돌진 준비 시 붉은빛의 에너지가 클래스 아이콘의 형태로 번쩍입니다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6" name="그림 25" descr="항공기, 교통, 비행, 차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B8A92B-EDB5-A28F-2CE9-D174166FB8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3" t="33242" r="33830" b="36718"/>
          <a:stretch>
            <a:fillRect/>
          </a:stretch>
        </p:blipFill>
        <p:spPr>
          <a:xfrm>
            <a:off x="6500226" y="6222024"/>
            <a:ext cx="1561702" cy="810128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22A3C5-9C39-2291-355D-514DE97B50D8}"/>
              </a:ext>
            </a:extLst>
          </p:cNvPr>
          <p:cNvSpPr/>
          <p:nvPr/>
        </p:nvSpPr>
        <p:spPr>
          <a:xfrm>
            <a:off x="4095589" y="571962"/>
            <a:ext cx="3625673" cy="32680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4D5E221-DB21-1F0F-B26A-F3306CEE8D9A}"/>
              </a:ext>
            </a:extLst>
          </p:cNvPr>
          <p:cNvGrpSpPr/>
          <p:nvPr/>
        </p:nvGrpSpPr>
        <p:grpSpPr>
          <a:xfrm>
            <a:off x="4095591" y="571960"/>
            <a:ext cx="3627670" cy="444040"/>
            <a:chOff x="4150670" y="446662"/>
            <a:chExt cx="3627669" cy="44403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DE56A1E-1DBF-B6CB-FEE6-50FB9D849849}"/>
                </a:ext>
              </a:extLst>
            </p:cNvPr>
            <p:cNvGrpSpPr/>
            <p:nvPr/>
          </p:nvGrpSpPr>
          <p:grpSpPr>
            <a:xfrm>
              <a:off x="4150670" y="446662"/>
              <a:ext cx="3627669" cy="444038"/>
              <a:chOff x="4404725" y="471641"/>
              <a:chExt cx="3627669" cy="44403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FBD2BE5-166E-186C-BA7D-33C4F4D7D9FA}"/>
                  </a:ext>
                </a:extLst>
              </p:cNvPr>
              <p:cNvSpPr/>
              <p:nvPr/>
            </p:nvSpPr>
            <p:spPr>
              <a:xfrm>
                <a:off x="4404725" y="471641"/>
                <a:ext cx="3627669" cy="444038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" name="TextBox 70">
                <a:extLst>
                  <a:ext uri="{FF2B5EF4-FFF2-40B4-BE49-F238E27FC236}">
                    <a16:creationId xmlns:a16="http://schemas.microsoft.com/office/drawing/2014/main" id="{9380B818-E726-29AC-CE9B-E0D61EADCF96}"/>
                  </a:ext>
                </a:extLst>
              </p:cNvPr>
              <p:cNvSpPr txBox="1"/>
              <p:nvPr/>
            </p:nvSpPr>
            <p:spPr>
              <a:xfrm>
                <a:off x="4404725" y="471644"/>
                <a:ext cx="189908" cy="211198"/>
              </a:xfrm>
              <a:prstGeom prst="rect">
                <a:avLst/>
              </a:prstGeom>
              <a:solidFill>
                <a:srgbClr val="BD9C7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endPara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07" name="TextBox 65">
              <a:extLst>
                <a:ext uri="{FF2B5EF4-FFF2-40B4-BE49-F238E27FC236}">
                  <a16:creationId xmlns:a16="http://schemas.microsoft.com/office/drawing/2014/main" id="{CF7008BA-5C62-FFE2-8D6F-8E8F25EB48C0}"/>
                </a:ext>
              </a:extLst>
            </p:cNvPr>
            <p:cNvSpPr txBox="1"/>
            <p:nvPr/>
          </p:nvSpPr>
          <p:spPr>
            <a:xfrm>
              <a:off x="4758083" y="495687"/>
              <a:ext cx="2412839" cy="34599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오른쪽 다리를 뒤로 접으며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찌릅니다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다리를 피며 창을 강하게 당겨옵니다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083" name="그룹 1082">
            <a:extLst>
              <a:ext uri="{FF2B5EF4-FFF2-40B4-BE49-F238E27FC236}">
                <a16:creationId xmlns:a16="http://schemas.microsoft.com/office/drawing/2014/main" id="{6C3338E2-6ECD-F2FB-124A-0ABF7A3088DF}"/>
              </a:ext>
            </a:extLst>
          </p:cNvPr>
          <p:cNvGrpSpPr/>
          <p:nvPr/>
        </p:nvGrpSpPr>
        <p:grpSpPr>
          <a:xfrm>
            <a:off x="8248771" y="571961"/>
            <a:ext cx="4416304" cy="3268001"/>
            <a:chOff x="8248771" y="577040"/>
            <a:chExt cx="4416304" cy="3268001"/>
          </a:xfrm>
        </p:grpSpPr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8202A3CA-0CE2-D6C2-ED96-2BB0C61C50E5}"/>
                </a:ext>
              </a:extLst>
            </p:cNvPr>
            <p:cNvSpPr/>
            <p:nvPr/>
          </p:nvSpPr>
          <p:spPr>
            <a:xfrm>
              <a:off x="8248771" y="577040"/>
              <a:ext cx="4416304" cy="3268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F58FB52-236D-DCD7-97AE-406A3DBDFD85}"/>
                </a:ext>
              </a:extLst>
            </p:cNvPr>
            <p:cNvGrpSpPr/>
            <p:nvPr/>
          </p:nvGrpSpPr>
          <p:grpSpPr>
            <a:xfrm>
              <a:off x="8248771" y="577040"/>
              <a:ext cx="4416304" cy="444040"/>
              <a:chOff x="8257290" y="471641"/>
              <a:chExt cx="4416305" cy="444038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06311F36-93A9-06BF-A94C-773F23FE9478}"/>
                  </a:ext>
                </a:extLst>
              </p:cNvPr>
              <p:cNvGrpSpPr/>
              <p:nvPr/>
            </p:nvGrpSpPr>
            <p:grpSpPr>
              <a:xfrm>
                <a:off x="8257290" y="471641"/>
                <a:ext cx="4416305" cy="444038"/>
                <a:chOff x="4404725" y="471641"/>
                <a:chExt cx="4416305" cy="444038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57E4249-DFF1-F1A8-ECE4-CF8CA8B335AD}"/>
                    </a:ext>
                  </a:extLst>
                </p:cNvPr>
                <p:cNvSpPr/>
                <p:nvPr/>
              </p:nvSpPr>
              <p:spPr>
                <a:xfrm>
                  <a:off x="4404725" y="471641"/>
                  <a:ext cx="4416305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9" name="TextBox 70">
                  <a:extLst>
                    <a:ext uri="{FF2B5EF4-FFF2-40B4-BE49-F238E27FC236}">
                      <a16:creationId xmlns:a16="http://schemas.microsoft.com/office/drawing/2014/main" id="{DDBEC434-9C9A-11B7-4109-D8059DB1A507}"/>
                    </a:ext>
                  </a:extLst>
                </p:cNvPr>
                <p:cNvSpPr txBox="1"/>
                <p:nvPr/>
              </p:nvSpPr>
              <p:spPr>
                <a:xfrm>
                  <a:off x="4404725" y="471644"/>
                  <a:ext cx="189906" cy="211198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0" name="TextBox 65">
                <a:extLst>
                  <a:ext uri="{FF2B5EF4-FFF2-40B4-BE49-F238E27FC236}">
                    <a16:creationId xmlns:a16="http://schemas.microsoft.com/office/drawing/2014/main" id="{714BD22A-BFBE-4365-B42F-D8F41FC83D66}"/>
                  </a:ext>
                </a:extLst>
              </p:cNvPr>
              <p:cNvSpPr txBox="1"/>
              <p:nvPr/>
            </p:nvSpPr>
            <p:spPr>
              <a:xfrm>
                <a:off x="9531533" y="616780"/>
                <a:ext cx="1867819" cy="15375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좌우로 휘둘러 공격합니다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</p:grpSp>
        <p:grpSp>
          <p:nvGrpSpPr>
            <p:cNvPr id="1049" name="그룹 1048">
              <a:extLst>
                <a:ext uri="{FF2B5EF4-FFF2-40B4-BE49-F238E27FC236}">
                  <a16:creationId xmlns:a16="http://schemas.microsoft.com/office/drawing/2014/main" id="{0F9BA291-081E-EF0F-9C13-5357F2F78541}"/>
                </a:ext>
              </a:extLst>
            </p:cNvPr>
            <p:cNvGrpSpPr/>
            <p:nvPr/>
          </p:nvGrpSpPr>
          <p:grpSpPr>
            <a:xfrm>
              <a:off x="8371058" y="1312868"/>
              <a:ext cx="1791024" cy="1651890"/>
              <a:chOff x="8343576" y="1312868"/>
              <a:chExt cx="1791024" cy="1651890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50E507E7-4499-CD71-AB21-2AE6981C3450}"/>
                  </a:ext>
                </a:extLst>
              </p:cNvPr>
              <p:cNvSpPr/>
              <p:nvPr/>
            </p:nvSpPr>
            <p:spPr>
              <a:xfrm>
                <a:off x="8343576" y="1312868"/>
                <a:ext cx="1791024" cy="237708"/>
              </a:xfrm>
              <a:prstGeom prst="rect">
                <a:avLst/>
              </a:prstGeom>
              <a:solidFill>
                <a:srgbClr val="FEFEEC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B2EB508-1F4B-96DE-48CA-CF424E62B029}"/>
                  </a:ext>
                </a:extLst>
              </p:cNvPr>
              <p:cNvGrpSpPr/>
              <p:nvPr/>
            </p:nvGrpSpPr>
            <p:grpSpPr>
              <a:xfrm>
                <a:off x="8389443" y="1488779"/>
                <a:ext cx="1699290" cy="1475979"/>
                <a:chOff x="8376723" y="1306771"/>
                <a:chExt cx="1398848" cy="1215020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6D52C4A2-FDE8-5326-F5D8-B9B67CECB5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62"/>
                <a:stretch>
                  <a:fillRect/>
                </a:stretch>
              </p:blipFill>
              <p:spPr>
                <a:xfrm>
                  <a:off x="8384816" y="1306771"/>
                  <a:ext cx="1390755" cy="1215020"/>
                </a:xfrm>
                <a:prstGeom prst="rect">
                  <a:avLst/>
                </a:prstGeom>
              </p:spPr>
            </p:pic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7A0F4AA4-E8D2-598C-77B3-FB92EAB9D1A0}"/>
                    </a:ext>
                  </a:extLst>
                </p:cNvPr>
                <p:cNvSpPr/>
                <p:nvPr/>
              </p:nvSpPr>
              <p:spPr>
                <a:xfrm>
                  <a:off x="8376723" y="1737789"/>
                  <a:ext cx="244015" cy="244015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47" name="그룹 1046">
                <a:extLst>
                  <a:ext uri="{FF2B5EF4-FFF2-40B4-BE49-F238E27FC236}">
                    <a16:creationId xmlns:a16="http://schemas.microsoft.com/office/drawing/2014/main" id="{C86076A3-9BD4-84B5-7BD2-F9FD82B91E51}"/>
                  </a:ext>
                </a:extLst>
              </p:cNvPr>
              <p:cNvGrpSpPr/>
              <p:nvPr/>
            </p:nvGrpSpPr>
            <p:grpSpPr>
              <a:xfrm>
                <a:off x="8501107" y="1358662"/>
                <a:ext cx="1475962" cy="153888"/>
                <a:chOff x="8394474" y="1358662"/>
                <a:chExt cx="1475962" cy="153888"/>
              </a:xfrm>
            </p:grpSpPr>
            <p:sp>
              <p:nvSpPr>
                <p:cNvPr id="45" name="TextBox 4">
                  <a:extLst>
                    <a:ext uri="{FF2B5EF4-FFF2-40B4-BE49-F238E27FC236}">
                      <a16:creationId xmlns:a16="http://schemas.microsoft.com/office/drawing/2014/main" id="{E6A24EF8-E5B3-3EFD-C751-8F047C221790}"/>
                    </a:ext>
                  </a:extLst>
                </p:cNvPr>
                <p:cNvSpPr txBox="1"/>
                <p:nvPr/>
              </p:nvSpPr>
              <p:spPr>
                <a:xfrm>
                  <a:off x="8520474" y="1373987"/>
                  <a:ext cx="1349962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ko-KR" altLang="en-US" sz="801" dirty="0"/>
                    <a:t>양손 파지</a:t>
                  </a:r>
                  <a:r>
                    <a:rPr lang="en-US" altLang="ko-KR" sz="801" dirty="0"/>
                    <a:t> : </a:t>
                  </a:r>
                  <a:r>
                    <a:rPr lang="ko-KR" altLang="en-US" sz="801" dirty="0"/>
                    <a:t>좌</a:t>
                  </a:r>
                  <a:r>
                    <a:rPr lang="en-US" altLang="ko-KR" sz="801" dirty="0"/>
                    <a:t>-&gt;</a:t>
                  </a:r>
                  <a:r>
                    <a:rPr lang="ko-KR" altLang="en-US" sz="801" dirty="0"/>
                    <a:t>우로 휘두르기</a:t>
                  </a:r>
                  <a:endParaRPr lang="en-US" altLang="ko-KR" sz="801" dirty="0"/>
                </a:p>
              </p:txBody>
            </p:sp>
            <p:sp>
              <p:nvSpPr>
                <p:cNvPr id="119" name="TextBox 70">
                  <a:extLst>
                    <a:ext uri="{FF2B5EF4-FFF2-40B4-BE49-F238E27FC236}">
                      <a16:creationId xmlns:a16="http://schemas.microsoft.com/office/drawing/2014/main" id="{B9E4A2BE-DEF6-7DBB-B612-F8A3899EAC8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94474" y="1358662"/>
                  <a:ext cx="126000" cy="153888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0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</p:grpSp>
        </p:grpSp>
        <p:grpSp>
          <p:nvGrpSpPr>
            <p:cNvPr id="1050" name="그룹 1049">
              <a:extLst>
                <a:ext uri="{FF2B5EF4-FFF2-40B4-BE49-F238E27FC236}">
                  <a16:creationId xmlns:a16="http://schemas.microsoft.com/office/drawing/2014/main" id="{D5EF0FEB-A36F-60F4-7818-2D4D03235754}"/>
                </a:ext>
              </a:extLst>
            </p:cNvPr>
            <p:cNvGrpSpPr/>
            <p:nvPr/>
          </p:nvGrpSpPr>
          <p:grpSpPr>
            <a:xfrm>
              <a:off x="10312981" y="1312868"/>
              <a:ext cx="2238802" cy="1027641"/>
              <a:chOff x="10232598" y="1312868"/>
              <a:chExt cx="2238802" cy="1027641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8CF98C42-0681-CF4B-BAAE-E2DB64722859}"/>
                  </a:ext>
                </a:extLst>
              </p:cNvPr>
              <p:cNvSpPr/>
              <p:nvPr/>
            </p:nvSpPr>
            <p:spPr>
              <a:xfrm>
                <a:off x="10232598" y="1312868"/>
                <a:ext cx="2238802" cy="237706"/>
              </a:xfrm>
              <a:prstGeom prst="rect">
                <a:avLst/>
              </a:prstGeom>
              <a:solidFill>
                <a:srgbClr val="FEFEEC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3D0B1083-8A7B-BAE0-81EA-895FB340AD42}"/>
                  </a:ext>
                </a:extLst>
              </p:cNvPr>
              <p:cNvGrpSpPr/>
              <p:nvPr/>
            </p:nvGrpSpPr>
            <p:grpSpPr>
              <a:xfrm>
                <a:off x="10337915" y="1540910"/>
                <a:ext cx="2068808" cy="799599"/>
                <a:chOff x="10048184" y="1374212"/>
                <a:chExt cx="2423317" cy="936617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1EE917E5-F8D0-AD70-6EB4-1B5674736DBE}"/>
                    </a:ext>
                  </a:extLst>
                </p:cNvPr>
                <p:cNvGrpSpPr/>
                <p:nvPr/>
              </p:nvGrpSpPr>
              <p:grpSpPr>
                <a:xfrm>
                  <a:off x="10048184" y="1374212"/>
                  <a:ext cx="2423317" cy="936617"/>
                  <a:chOff x="9366176" y="2249851"/>
                  <a:chExt cx="2423317" cy="936617"/>
                </a:xfrm>
              </p:grpSpPr>
              <p:pic>
                <p:nvPicPr>
                  <p:cNvPr id="34" name="그림 33" descr="무기, 공구, 밤이(가) 표시된 사진&#10;&#10;자동 생성된 설명">
                    <a:extLst>
                      <a:ext uri="{FF2B5EF4-FFF2-40B4-BE49-F238E27FC236}">
                        <a16:creationId xmlns:a16="http://schemas.microsoft.com/office/drawing/2014/main" id="{51970BA8-17F7-5675-61D7-AD24EC8EA1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duotone>
                      <a:prstClr val="black"/>
                      <a:srgbClr val="FF0000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934" t="41451" r="6106" b="39852"/>
                  <a:stretch/>
                </p:blipFill>
                <p:spPr>
                  <a:xfrm rot="11088503" flipV="1">
                    <a:off x="9414749" y="2534801"/>
                    <a:ext cx="2374598" cy="394072"/>
                  </a:xfrm>
                  <a:prstGeom prst="rect">
                    <a:avLst/>
                  </a:prstGeom>
                  <a:effectLst>
                    <a:glow rad="38100">
                      <a:srgbClr val="FF0000">
                        <a:alpha val="29000"/>
                      </a:srgbClr>
                    </a:glow>
                  </a:effectLst>
                  <a:scene3d>
                    <a:camera prst="orthographicFront">
                      <a:rot lat="3600000" lon="0" rev="0"/>
                    </a:camera>
                    <a:lightRig rig="threePt" dir="t"/>
                  </a:scene3d>
                </p:spPr>
              </p:pic>
              <p:pic>
                <p:nvPicPr>
                  <p:cNvPr id="37" name="그림 36" descr="훌라후프, 사람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68CFA0BB-FFBE-6218-FBA7-4982A0C823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6378" b="67028" l="4329" r="97800">
                                <a14:foregroundMark x1="60256" y1="45848" x2="58552" y2="58724"/>
                                <a14:foregroundMark x1="61036" y1="50060" x2="61533" y2="61492"/>
                                <a14:foregroundMark x1="56423" y1="50060" x2="57204" y2="57280"/>
                                <a14:foregroundMark x1="55075" y1="63899" x2="51384" y2="67268"/>
                                <a14:foregroundMark x1="88857" y1="56558" x2="97800" y2="59326"/>
                                <a14:foregroundMark x1="4329" y1="47774" x2="5962" y2="5511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4467"/>
                  <a:stretch>
                    <a:fillRect/>
                  </a:stretch>
                </p:blipFill>
                <p:spPr>
                  <a:xfrm flipH="1">
                    <a:off x="9366176" y="2249851"/>
                    <a:ext cx="2423317" cy="93661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B46AEA1E-4580-A557-4F34-672A5829F57E}"/>
                    </a:ext>
                  </a:extLst>
                </p:cNvPr>
                <p:cNvSpPr/>
                <p:nvPr/>
              </p:nvSpPr>
              <p:spPr>
                <a:xfrm>
                  <a:off x="11435218" y="1766778"/>
                  <a:ext cx="208258" cy="208258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48" name="그룹 1047">
                <a:extLst>
                  <a:ext uri="{FF2B5EF4-FFF2-40B4-BE49-F238E27FC236}">
                    <a16:creationId xmlns:a16="http://schemas.microsoft.com/office/drawing/2014/main" id="{D4C717DC-6AB1-31A2-2105-9E8533AC13FF}"/>
                  </a:ext>
                </a:extLst>
              </p:cNvPr>
              <p:cNvGrpSpPr/>
              <p:nvPr/>
            </p:nvGrpSpPr>
            <p:grpSpPr>
              <a:xfrm>
                <a:off x="10464771" y="1358662"/>
                <a:ext cx="1774457" cy="153888"/>
                <a:chOff x="10137220" y="1358662"/>
                <a:chExt cx="1774457" cy="153888"/>
              </a:xfrm>
            </p:grpSpPr>
            <p:sp>
              <p:nvSpPr>
                <p:cNvPr id="29" name="TextBox 4">
                  <a:extLst>
                    <a:ext uri="{FF2B5EF4-FFF2-40B4-BE49-F238E27FC236}">
                      <a16:creationId xmlns:a16="http://schemas.microsoft.com/office/drawing/2014/main" id="{D3CCE9BF-25C4-F839-F193-557CEF468072}"/>
                    </a:ext>
                  </a:extLst>
                </p:cNvPr>
                <p:cNvSpPr txBox="1"/>
                <p:nvPr/>
              </p:nvSpPr>
              <p:spPr>
                <a:xfrm>
                  <a:off x="10263220" y="1373987"/>
                  <a:ext cx="1648457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1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/>
                    <a:t>한 손 파지 </a:t>
                  </a:r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왼손</a:t>
                  </a:r>
                  <a:r>
                    <a:rPr lang="en-US" altLang="ko-KR" sz="801" dirty="0"/>
                    <a:t>] : </a:t>
                  </a:r>
                  <a:r>
                    <a:rPr lang="ko-KR" altLang="en-US" sz="801" dirty="0"/>
                    <a:t>우</a:t>
                  </a:r>
                  <a:r>
                    <a:rPr lang="en-US" altLang="ko-KR" sz="801" dirty="0"/>
                    <a:t>-&gt;</a:t>
                  </a:r>
                  <a:r>
                    <a:rPr lang="ko-KR" altLang="en-US" sz="801" dirty="0"/>
                    <a:t>좌로 휘두르기</a:t>
                  </a:r>
                  <a:endParaRPr lang="en-US" altLang="ko-KR" sz="801" dirty="0"/>
                </a:p>
              </p:txBody>
            </p:sp>
            <p:sp>
              <p:nvSpPr>
                <p:cNvPr id="120" name="TextBox 70">
                  <a:extLst>
                    <a:ext uri="{FF2B5EF4-FFF2-40B4-BE49-F238E27FC236}">
                      <a16:creationId xmlns:a16="http://schemas.microsoft.com/office/drawing/2014/main" id="{629B44BB-65A5-B5B2-EF00-296C340212E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37220" y="1358662"/>
                  <a:ext cx="126000" cy="153888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0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</p:grpSp>
        </p:grpSp>
        <p:grpSp>
          <p:nvGrpSpPr>
            <p:cNvPr id="1027" name="그룹 1026">
              <a:extLst>
                <a:ext uri="{FF2B5EF4-FFF2-40B4-BE49-F238E27FC236}">
                  <a16:creationId xmlns:a16="http://schemas.microsoft.com/office/drawing/2014/main" id="{41C81762-2253-7214-F60A-C70096E2C9BB}"/>
                </a:ext>
              </a:extLst>
            </p:cNvPr>
            <p:cNvGrpSpPr/>
            <p:nvPr/>
          </p:nvGrpSpPr>
          <p:grpSpPr>
            <a:xfrm>
              <a:off x="9453050" y="1082921"/>
              <a:ext cx="2826408" cy="138499"/>
              <a:chOff x="10025343" y="911651"/>
              <a:chExt cx="2826408" cy="138499"/>
            </a:xfrm>
          </p:grpSpPr>
          <p:sp>
            <p:nvSpPr>
              <p:cNvPr id="82" name="TextBox 4">
                <a:extLst>
                  <a:ext uri="{FF2B5EF4-FFF2-40B4-BE49-F238E27FC236}">
                    <a16:creationId xmlns:a16="http://schemas.microsoft.com/office/drawing/2014/main" id="{78BCA1EE-F59F-166E-8D70-827BF77CF9C0}"/>
                  </a:ext>
                </a:extLst>
              </p:cNvPr>
              <p:cNvSpPr txBox="1"/>
              <p:nvPr/>
            </p:nvSpPr>
            <p:spPr>
              <a:xfrm>
                <a:off x="1002534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1" dirty="0"/>
                  <a:t>휘두르기 순서 </a:t>
                </a:r>
                <a:r>
                  <a:rPr lang="en-US" altLang="ko-KR" sz="801" dirty="0"/>
                  <a:t>:</a:t>
                </a:r>
              </a:p>
            </p:txBody>
          </p: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FBDCED98-1C18-5A15-E326-B58560B3F2E0}"/>
                  </a:ext>
                </a:extLst>
              </p:cNvPr>
              <p:cNvGrpSpPr/>
              <p:nvPr/>
            </p:nvGrpSpPr>
            <p:grpSpPr>
              <a:xfrm>
                <a:off x="10706505" y="911651"/>
                <a:ext cx="1326585" cy="138499"/>
                <a:chOff x="10906827" y="2676418"/>
                <a:chExt cx="1326585" cy="138499"/>
              </a:xfrm>
            </p:grpSpPr>
            <p:sp>
              <p:nvSpPr>
                <p:cNvPr id="7" name="TextBox 70">
                  <a:extLst>
                    <a:ext uri="{FF2B5EF4-FFF2-40B4-BE49-F238E27FC236}">
                      <a16:creationId xmlns:a16="http://schemas.microsoft.com/office/drawing/2014/main" id="{1FB8288C-C0B4-198B-AB95-F64F2ACD2BB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06827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8" name="TextBox 70">
                  <a:extLst>
                    <a:ext uri="{FF2B5EF4-FFF2-40B4-BE49-F238E27FC236}">
                      <a16:creationId xmlns:a16="http://schemas.microsoft.com/office/drawing/2014/main" id="{5B041B69-C0F0-B485-E5BD-81BAC976466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206974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22" name="TextBox 70">
                  <a:extLst>
                    <a:ext uri="{FF2B5EF4-FFF2-40B4-BE49-F238E27FC236}">
                      <a16:creationId xmlns:a16="http://schemas.microsoft.com/office/drawing/2014/main" id="{ACEA6075-07F9-75DB-C2F9-4F60A4F16C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07121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23" name="TextBox 70">
                  <a:extLst>
                    <a:ext uri="{FF2B5EF4-FFF2-40B4-BE49-F238E27FC236}">
                      <a16:creationId xmlns:a16="http://schemas.microsoft.com/office/drawing/2014/main" id="{3AE43997-5D47-98BD-C0DA-08612E59FF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07268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27" name="TextBox 70">
                  <a:extLst>
                    <a:ext uri="{FF2B5EF4-FFF2-40B4-BE49-F238E27FC236}">
                      <a16:creationId xmlns:a16="http://schemas.microsoft.com/office/drawing/2014/main" id="{A44F40D3-940B-2891-8E64-491AAD0563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107412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cxnSp>
              <p:nvCxnSpPr>
                <p:cNvPr id="93" name="직선 화살표 연결선 92">
                  <a:extLst>
                    <a:ext uri="{FF2B5EF4-FFF2-40B4-BE49-F238E27FC236}">
                      <a16:creationId xmlns:a16="http://schemas.microsoft.com/office/drawing/2014/main" id="{AB3193F7-A80B-FCFE-B542-9E2079BC2B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906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화살표 연결선 112">
                  <a:extLst>
                    <a:ext uri="{FF2B5EF4-FFF2-40B4-BE49-F238E27FC236}">
                      <a16:creationId xmlns:a16="http://schemas.microsoft.com/office/drawing/2014/main" id="{5A404204-6C6A-E543-DCD5-C0705D241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053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화살표 연결선 116">
                  <a:extLst>
                    <a:ext uri="{FF2B5EF4-FFF2-40B4-BE49-F238E27FC236}">
                      <a16:creationId xmlns:a16="http://schemas.microsoft.com/office/drawing/2014/main" id="{422BF6CA-DC7F-609C-6164-1CA462E6EB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64200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화살표 연결선 120">
                  <a:extLst>
                    <a:ext uri="{FF2B5EF4-FFF2-40B4-BE49-F238E27FC236}">
                      <a16:creationId xmlns:a16="http://schemas.microsoft.com/office/drawing/2014/main" id="{9FFFBFCE-B60F-D91A-000B-620327256F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64347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81" name="TextBox 4">
                <a:extLst>
                  <a:ext uri="{FF2B5EF4-FFF2-40B4-BE49-F238E27FC236}">
                    <a16:creationId xmlns:a16="http://schemas.microsoft.com/office/drawing/2014/main" id="{50FDF844-A675-F0E4-5463-40D1808C9002}"/>
                  </a:ext>
                </a:extLst>
              </p:cNvPr>
              <p:cNvSpPr txBox="1"/>
              <p:nvPr/>
            </p:nvSpPr>
            <p:spPr>
              <a:xfrm>
                <a:off x="1211322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/>
                  <a:t>(</a:t>
                </a:r>
                <a:r>
                  <a:rPr lang="ko-KR" altLang="en-US" sz="801" dirty="0"/>
                  <a:t>총 </a:t>
                </a:r>
                <a:r>
                  <a:rPr lang="en-US" altLang="ko-KR" sz="801" dirty="0"/>
                  <a:t>5</a:t>
                </a:r>
                <a:r>
                  <a:rPr lang="ko-KR" altLang="en-US" sz="801" dirty="0"/>
                  <a:t>회</a:t>
                </a:r>
                <a:r>
                  <a:rPr lang="en-US" altLang="ko-KR" sz="801" dirty="0"/>
                  <a:t>)</a:t>
                </a:r>
              </a:p>
            </p:txBody>
          </p:sp>
        </p:grpSp>
        <p:grpSp>
          <p:nvGrpSpPr>
            <p:cNvPr id="1052" name="그룹 1051">
              <a:extLst>
                <a:ext uri="{FF2B5EF4-FFF2-40B4-BE49-F238E27FC236}">
                  <a16:creationId xmlns:a16="http://schemas.microsoft.com/office/drawing/2014/main" id="{162B6898-428D-87C8-7C21-00B725E94D08}"/>
                </a:ext>
              </a:extLst>
            </p:cNvPr>
            <p:cNvGrpSpPr/>
            <p:nvPr/>
          </p:nvGrpSpPr>
          <p:grpSpPr>
            <a:xfrm>
              <a:off x="10346532" y="2725605"/>
              <a:ext cx="2171700" cy="1062682"/>
              <a:chOff x="10346532" y="2725605"/>
              <a:chExt cx="2171700" cy="1062682"/>
            </a:xfrm>
          </p:grpSpPr>
          <p:grpSp>
            <p:nvGrpSpPr>
              <p:cNvPr id="1044" name="그룹 1043">
                <a:extLst>
                  <a:ext uri="{FF2B5EF4-FFF2-40B4-BE49-F238E27FC236}">
                    <a16:creationId xmlns:a16="http://schemas.microsoft.com/office/drawing/2014/main" id="{1B200B3A-68CF-EB18-DD66-09C557E22C7B}"/>
                  </a:ext>
                </a:extLst>
              </p:cNvPr>
              <p:cNvGrpSpPr/>
              <p:nvPr/>
            </p:nvGrpSpPr>
            <p:grpSpPr>
              <a:xfrm>
                <a:off x="10346532" y="2877848"/>
                <a:ext cx="2171700" cy="910439"/>
                <a:chOff x="10085414" y="2737510"/>
                <a:chExt cx="2171700" cy="910439"/>
              </a:xfrm>
            </p:grpSpPr>
            <p:sp>
              <p:nvSpPr>
                <p:cNvPr id="1038" name="TextBox 4">
                  <a:extLst>
                    <a:ext uri="{FF2B5EF4-FFF2-40B4-BE49-F238E27FC236}">
                      <a16:creationId xmlns:a16="http://schemas.microsoft.com/office/drawing/2014/main" id="{0CB678F6-8AF7-7B9E-055E-549895420EBE}"/>
                    </a:ext>
                  </a:extLst>
                </p:cNvPr>
                <p:cNvSpPr txBox="1"/>
                <p:nvPr/>
              </p:nvSpPr>
              <p:spPr>
                <a:xfrm>
                  <a:off x="10254347" y="3524710"/>
                  <a:ext cx="1833835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▲  창을 휘두를 때 검붉은 트레일 효과 발생</a:t>
                  </a:r>
                </a:p>
              </p:txBody>
            </p:sp>
            <p:pic>
              <p:nvPicPr>
                <p:cNvPr id="1043" name="그림 1042" descr="만화 영화, 검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1DFC734-79CF-FA2B-0DCA-62D06477D9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85414" y="2737510"/>
                  <a:ext cx="2171700" cy="752475"/>
                </a:xfrm>
                <a:prstGeom prst="rect">
                  <a:avLst/>
                </a:prstGeom>
              </p:spPr>
            </p:pic>
          </p:grpSp>
          <p:sp>
            <p:nvSpPr>
              <p:cNvPr id="1051" name="TextBox 4">
                <a:extLst>
                  <a:ext uri="{FF2B5EF4-FFF2-40B4-BE49-F238E27FC236}">
                    <a16:creationId xmlns:a16="http://schemas.microsoft.com/office/drawing/2014/main" id="{ED81857E-9A7B-68A4-042D-58609C6BD448}"/>
                  </a:ext>
                </a:extLst>
              </p:cNvPr>
              <p:cNvSpPr txBox="1"/>
              <p:nvPr/>
            </p:nvSpPr>
            <p:spPr>
              <a:xfrm>
                <a:off x="10860537" y="2725605"/>
                <a:ext cx="1143690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/>
                  <a:t>[</a:t>
                </a:r>
                <a:r>
                  <a:rPr lang="ko-KR" altLang="en-US" sz="801" dirty="0"/>
                  <a:t>트레일 효과</a:t>
                </a:r>
                <a:r>
                  <a:rPr lang="en-US" altLang="ko-KR" sz="801" dirty="0"/>
                  <a:t>]</a:t>
                </a:r>
                <a:endParaRPr lang="ko-KR" altLang="en-US" sz="801" dirty="0"/>
              </a:p>
            </p:txBody>
          </p:sp>
        </p:grpSp>
        <p:cxnSp>
          <p:nvCxnSpPr>
            <p:cNvPr id="1054" name="직선 연결선 1053">
              <a:extLst>
                <a:ext uri="{FF2B5EF4-FFF2-40B4-BE49-F238E27FC236}">
                  <a16:creationId xmlns:a16="http://schemas.microsoft.com/office/drawing/2014/main" id="{1A8EA8E7-AA79-DD60-E222-F54756ACBAA3}"/>
                </a:ext>
              </a:extLst>
            </p:cNvPr>
            <p:cNvCxnSpPr>
              <a:cxnSpLocks/>
              <a:stCxn id="46" idx="7"/>
              <a:endCxn id="1055" idx="1"/>
            </p:cNvCxnSpPr>
            <p:nvPr/>
          </p:nvCxnSpPr>
          <p:spPr>
            <a:xfrm flipV="1">
              <a:off x="8669939" y="1732684"/>
              <a:ext cx="1209553" cy="323096"/>
            </a:xfrm>
            <a:prstGeom prst="line">
              <a:avLst/>
            </a:prstGeom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5" name="TextBox 4">
              <a:extLst>
                <a:ext uri="{FF2B5EF4-FFF2-40B4-BE49-F238E27FC236}">
                  <a16:creationId xmlns:a16="http://schemas.microsoft.com/office/drawing/2014/main" id="{39D2F639-053D-A065-4B77-51E3108EE5B4}"/>
                </a:ext>
              </a:extLst>
            </p:cNvPr>
            <p:cNvSpPr txBox="1"/>
            <p:nvPr/>
          </p:nvSpPr>
          <p:spPr>
            <a:xfrm>
              <a:off x="9879492" y="1671064"/>
              <a:ext cx="738527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ko-KR" altLang="en-US" sz="801">
                  <a:solidFill>
                    <a:schemeClr val="bg1">
                      <a:lumMod val="50000"/>
                    </a:schemeClr>
                  </a:solidFill>
                </a:rPr>
                <a:t>왼손 위치 고정</a:t>
              </a:r>
              <a:endParaRPr lang="ko-KR" altLang="en-US" sz="80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056" name="직선 연결선 1055">
              <a:extLst>
                <a:ext uri="{FF2B5EF4-FFF2-40B4-BE49-F238E27FC236}">
                  <a16:creationId xmlns:a16="http://schemas.microsoft.com/office/drawing/2014/main" id="{8728B8D3-56C8-FAC7-942A-A01467E56585}"/>
                </a:ext>
              </a:extLst>
            </p:cNvPr>
            <p:cNvCxnSpPr>
              <a:cxnSpLocks/>
              <a:stCxn id="1055" idx="3"/>
              <a:endCxn id="79" idx="1"/>
            </p:cNvCxnSpPr>
            <p:nvPr/>
          </p:nvCxnSpPr>
          <p:spPr>
            <a:xfrm>
              <a:off x="10618019" y="1732684"/>
              <a:ext cx="1010440" cy="169400"/>
            </a:xfrm>
            <a:prstGeom prst="line">
              <a:avLst/>
            </a:prstGeom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8" name="그룹 2077">
            <a:extLst>
              <a:ext uri="{FF2B5EF4-FFF2-40B4-BE49-F238E27FC236}">
                <a16:creationId xmlns:a16="http://schemas.microsoft.com/office/drawing/2014/main" id="{CCB5180F-1F18-B059-45F0-5EE8A598666C}"/>
              </a:ext>
            </a:extLst>
          </p:cNvPr>
          <p:cNvGrpSpPr/>
          <p:nvPr/>
        </p:nvGrpSpPr>
        <p:grpSpPr>
          <a:xfrm>
            <a:off x="4983058" y="2574265"/>
            <a:ext cx="1850734" cy="1190172"/>
            <a:chOff x="4951514" y="2525306"/>
            <a:chExt cx="1850734" cy="1190172"/>
          </a:xfrm>
        </p:grpSpPr>
        <p:sp>
          <p:nvSpPr>
            <p:cNvPr id="57" name="TextBox 4">
              <a:extLst>
                <a:ext uri="{FF2B5EF4-FFF2-40B4-BE49-F238E27FC236}">
                  <a16:creationId xmlns:a16="http://schemas.microsoft.com/office/drawing/2014/main" id="{C13A5DCD-D4BD-5218-3072-F963014040D7}"/>
                </a:ext>
              </a:extLst>
            </p:cNvPr>
            <p:cNvSpPr txBox="1"/>
            <p:nvPr/>
          </p:nvSpPr>
          <p:spPr>
            <a:xfrm>
              <a:off x="5001875" y="3555888"/>
              <a:ext cx="1750013" cy="15959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36000" rIns="7200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r">
                <a:spcAft>
                  <a:spcPts val="300"/>
                </a:spcAft>
              </a:pP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창 쪽으로 에너지가 모여듭니다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    </a:t>
              </a:r>
              <a:endParaRPr lang="ko-KR" altLang="en-US" sz="801" dirty="0"/>
            </a:p>
          </p:txBody>
        </p:sp>
        <p:sp>
          <p:nvSpPr>
            <p:cNvPr id="2055" name="TextBox 4">
              <a:extLst>
                <a:ext uri="{FF2B5EF4-FFF2-40B4-BE49-F238E27FC236}">
                  <a16:creationId xmlns:a16="http://schemas.microsoft.com/office/drawing/2014/main" id="{802271A1-CC69-2958-2582-6CCBD6650AF2}"/>
                </a:ext>
              </a:extLst>
            </p:cNvPr>
            <p:cNvSpPr txBox="1"/>
            <p:nvPr/>
          </p:nvSpPr>
          <p:spPr>
            <a:xfrm>
              <a:off x="4951514" y="2525306"/>
              <a:ext cx="1850734" cy="123239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>
                <a:spcAft>
                  <a:spcPts val="300"/>
                </a:spcAft>
              </a:pPr>
              <a:r>
                <a:rPr lang="en-US" altLang="ko-KR" sz="801" dirty="0"/>
                <a:t>[</a:t>
              </a:r>
              <a:r>
                <a:rPr lang="ko-KR" altLang="en-US" sz="801" dirty="0"/>
                <a:t>창을 당길 때 형성되는 이펙트 예시</a:t>
              </a:r>
              <a:r>
                <a:rPr lang="en-US" altLang="ko-KR" sz="801" dirty="0"/>
                <a:t>]</a:t>
              </a:r>
            </a:p>
          </p:txBody>
        </p:sp>
        <p:grpSp>
          <p:nvGrpSpPr>
            <p:cNvPr id="2074" name="그룹 2073">
              <a:extLst>
                <a:ext uri="{FF2B5EF4-FFF2-40B4-BE49-F238E27FC236}">
                  <a16:creationId xmlns:a16="http://schemas.microsoft.com/office/drawing/2014/main" id="{6B62B54B-83EB-DF42-FC00-77E8C3F712BA}"/>
                </a:ext>
              </a:extLst>
            </p:cNvPr>
            <p:cNvGrpSpPr/>
            <p:nvPr/>
          </p:nvGrpSpPr>
          <p:grpSpPr>
            <a:xfrm>
              <a:off x="5004753" y="2656786"/>
              <a:ext cx="1744256" cy="910190"/>
              <a:chOff x="5697650" y="2858979"/>
              <a:chExt cx="1744256" cy="910190"/>
            </a:xfrm>
          </p:grpSpPr>
          <p:pic>
            <p:nvPicPr>
              <p:cNvPr id="2062" name="그림 2061" descr="스크린샷, 비행기, 빛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B20C0EC-9C8F-31D0-417E-B843C76CB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7650" y="2858979"/>
                <a:ext cx="1744256" cy="910190"/>
              </a:xfrm>
              <a:prstGeom prst="rect">
                <a:avLst/>
              </a:prstGeom>
            </p:spPr>
          </p:pic>
          <p:sp>
            <p:nvSpPr>
              <p:cNvPr id="2067" name="화살표: 오른쪽 2066">
                <a:extLst>
                  <a:ext uri="{FF2B5EF4-FFF2-40B4-BE49-F238E27FC236}">
                    <a16:creationId xmlns:a16="http://schemas.microsoft.com/office/drawing/2014/main" id="{83D7FDE7-CF73-88D2-7D23-47322D98466B}"/>
                  </a:ext>
                </a:extLst>
              </p:cNvPr>
              <p:cNvSpPr/>
              <p:nvPr/>
            </p:nvSpPr>
            <p:spPr>
              <a:xfrm rot="12340923" flipV="1">
                <a:off x="6338583" y="3479350"/>
                <a:ext cx="301658" cy="69078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9" name="화살표: 오른쪽 2068">
                <a:extLst>
                  <a:ext uri="{FF2B5EF4-FFF2-40B4-BE49-F238E27FC236}">
                    <a16:creationId xmlns:a16="http://schemas.microsoft.com/office/drawing/2014/main" id="{69F182CC-932E-5B4B-D36F-C065CFD1104B}"/>
                  </a:ext>
                </a:extLst>
              </p:cNvPr>
              <p:cNvSpPr/>
              <p:nvPr/>
            </p:nvSpPr>
            <p:spPr>
              <a:xfrm rot="9259077">
                <a:off x="6338582" y="3079720"/>
                <a:ext cx="301658" cy="69078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76" name="그룹 2075">
            <a:extLst>
              <a:ext uri="{FF2B5EF4-FFF2-40B4-BE49-F238E27FC236}">
                <a16:creationId xmlns:a16="http://schemas.microsoft.com/office/drawing/2014/main" id="{DA25BB0B-2E0F-4330-23CD-7428D79677B0}"/>
              </a:ext>
            </a:extLst>
          </p:cNvPr>
          <p:cNvGrpSpPr/>
          <p:nvPr/>
        </p:nvGrpSpPr>
        <p:grpSpPr>
          <a:xfrm>
            <a:off x="4223598" y="1078748"/>
            <a:ext cx="3369654" cy="1432193"/>
            <a:chOff x="4216045" y="1078748"/>
            <a:chExt cx="3369654" cy="1432193"/>
          </a:xfrm>
        </p:grpSpPr>
        <p:grpSp>
          <p:nvGrpSpPr>
            <p:cNvPr id="2075" name="그룹 2074">
              <a:extLst>
                <a:ext uri="{FF2B5EF4-FFF2-40B4-BE49-F238E27FC236}">
                  <a16:creationId xmlns:a16="http://schemas.microsoft.com/office/drawing/2014/main" id="{2AF2D5DF-C962-A95B-69B7-0BC5CCDE939A}"/>
                </a:ext>
              </a:extLst>
            </p:cNvPr>
            <p:cNvGrpSpPr/>
            <p:nvPr/>
          </p:nvGrpSpPr>
          <p:grpSpPr>
            <a:xfrm>
              <a:off x="4216045" y="1078748"/>
              <a:ext cx="3369654" cy="1432193"/>
              <a:chOff x="4216045" y="1285825"/>
              <a:chExt cx="3369654" cy="1432193"/>
            </a:xfrm>
          </p:grpSpPr>
          <p:pic>
            <p:nvPicPr>
              <p:cNvPr id="67" name="그림 66" descr="물고기, 다채로움, 빛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E52DD97-DACC-E67B-84F2-FFF54D3507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367" t="74621" b="14847"/>
              <a:stretch>
                <a:fillRect/>
              </a:stretch>
            </p:blipFill>
            <p:spPr>
              <a:xfrm>
                <a:off x="4216045" y="1285825"/>
                <a:ext cx="3369654" cy="917401"/>
              </a:xfrm>
              <a:prstGeom prst="rect">
                <a:avLst/>
              </a:prstGeom>
              <a:effectLst>
                <a:softEdge rad="0"/>
              </a:effectLst>
            </p:spPr>
          </p:pic>
          <p:pic>
            <p:nvPicPr>
              <p:cNvPr id="28" name="그림 27" descr="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D8DF8D0-4CCC-65A2-489F-3431E8CEF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8970" y="1437846"/>
                <a:ext cx="1726293" cy="1280172"/>
              </a:xfrm>
              <a:prstGeom prst="rect">
                <a:avLst/>
              </a:prstGeom>
              <a:effectLst/>
            </p:spPr>
          </p:pic>
          <p:grpSp>
            <p:nvGrpSpPr>
              <p:cNvPr id="2054" name="그룹 2053">
                <a:extLst>
                  <a:ext uri="{FF2B5EF4-FFF2-40B4-BE49-F238E27FC236}">
                    <a16:creationId xmlns:a16="http://schemas.microsoft.com/office/drawing/2014/main" id="{465C622E-74EC-5632-E112-8E61B3A221C5}"/>
                  </a:ext>
                </a:extLst>
              </p:cNvPr>
              <p:cNvGrpSpPr/>
              <p:nvPr/>
            </p:nvGrpSpPr>
            <p:grpSpPr>
              <a:xfrm>
                <a:off x="5094727" y="1422000"/>
                <a:ext cx="978408" cy="191443"/>
                <a:chOff x="5094727" y="1422000"/>
                <a:chExt cx="978408" cy="191443"/>
              </a:xfrm>
            </p:grpSpPr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AE07C8AE-F4CD-3CE4-EE71-622792D886B8}"/>
                    </a:ext>
                  </a:extLst>
                </p:cNvPr>
                <p:cNvGrpSpPr/>
                <p:nvPr/>
              </p:nvGrpSpPr>
              <p:grpSpPr>
                <a:xfrm>
                  <a:off x="5149340" y="1422000"/>
                  <a:ext cx="456515" cy="108000"/>
                  <a:chOff x="5267605" y="1383756"/>
                  <a:chExt cx="456515" cy="108003"/>
                </a:xfrm>
              </p:grpSpPr>
              <p:sp>
                <p:nvSpPr>
                  <p:cNvPr id="43" name="TextBox 4">
                    <a:extLst>
                      <a:ext uri="{FF2B5EF4-FFF2-40B4-BE49-F238E27FC236}">
                        <a16:creationId xmlns:a16="http://schemas.microsoft.com/office/drawing/2014/main" id="{92B46243-3C80-A96A-44AA-EA581F8B997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67605" y="1383756"/>
                    <a:ext cx="108001" cy="108003"/>
                  </a:xfrm>
                  <a:prstGeom prst="rect">
                    <a:avLst/>
                  </a:prstGeom>
                  <a:solidFill>
                    <a:srgbClr val="FEFEEC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72001" tIns="35998" rIns="72001" bIns="35998" rtlCol="0" anchor="ctr" anchorCtr="0">
                    <a:noAutofit/>
                  </a:bodyPr>
                  <a:lstStyle>
                    <a:defPPr>
                      <a:defRPr lang="en-US"/>
                    </a:defPPr>
                    <a:lvl1pPr algn="ctr">
                      <a:defRPr sz="900" b="1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en-US" altLang="ko-KR" sz="700" b="0" dirty="0"/>
                      <a:t>1</a:t>
                    </a:r>
                    <a:endParaRPr lang="ko-KR" altLang="en-US" sz="700" b="0" dirty="0"/>
                  </a:p>
                </p:txBody>
              </p:sp>
              <p:sp>
                <p:nvSpPr>
                  <p:cNvPr id="55" name="TextBox 4">
                    <a:extLst>
                      <a:ext uri="{FF2B5EF4-FFF2-40B4-BE49-F238E27FC236}">
                        <a16:creationId xmlns:a16="http://schemas.microsoft.com/office/drawing/2014/main" id="{695D25D7-EBFE-B428-6CE0-F8E9518C419D}"/>
                      </a:ext>
                    </a:extLst>
                  </p:cNvPr>
                  <p:cNvSpPr txBox="1"/>
                  <p:nvPr/>
                </p:nvSpPr>
                <p:spPr>
                  <a:xfrm>
                    <a:off x="5372942" y="1383894"/>
                    <a:ext cx="351178" cy="10772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ko-KR" altLang="en-US" sz="700" dirty="0">
                        <a:solidFill>
                          <a:schemeClr val="bg1"/>
                        </a:solidFill>
                      </a:rPr>
                      <a:t>찌르기</a:t>
                    </a:r>
                  </a:p>
                </p:txBody>
              </p:sp>
            </p:grpSp>
            <p:sp>
              <p:nvSpPr>
                <p:cNvPr id="1084" name="화살표: 오른쪽 1083">
                  <a:extLst>
                    <a:ext uri="{FF2B5EF4-FFF2-40B4-BE49-F238E27FC236}">
                      <a16:creationId xmlns:a16="http://schemas.microsoft.com/office/drawing/2014/main" id="{C2F1513D-D55E-BDC1-4A71-35C4DEE177FE}"/>
                    </a:ext>
                  </a:extLst>
                </p:cNvPr>
                <p:cNvSpPr/>
                <p:nvPr/>
              </p:nvSpPr>
              <p:spPr>
                <a:xfrm>
                  <a:off x="5094727" y="1544365"/>
                  <a:ext cx="97840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53" name="그룹 2052">
                <a:extLst>
                  <a:ext uri="{FF2B5EF4-FFF2-40B4-BE49-F238E27FC236}">
                    <a16:creationId xmlns:a16="http://schemas.microsoft.com/office/drawing/2014/main" id="{59D64865-8CF4-9261-53AA-EB2F879A1A86}"/>
                  </a:ext>
                </a:extLst>
              </p:cNvPr>
              <p:cNvGrpSpPr/>
              <p:nvPr/>
            </p:nvGrpSpPr>
            <p:grpSpPr>
              <a:xfrm>
                <a:off x="5168891" y="1933829"/>
                <a:ext cx="673012" cy="190940"/>
                <a:chOff x="5168891" y="1933829"/>
                <a:chExt cx="673012" cy="190940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31C5C05D-4413-5472-9790-FC8554744575}"/>
                    </a:ext>
                  </a:extLst>
                </p:cNvPr>
                <p:cNvGrpSpPr/>
                <p:nvPr/>
              </p:nvGrpSpPr>
              <p:grpSpPr>
                <a:xfrm>
                  <a:off x="5350356" y="2016769"/>
                  <a:ext cx="491547" cy="108000"/>
                  <a:chOff x="5991803" y="1950156"/>
                  <a:chExt cx="491547" cy="108000"/>
                </a:xfrm>
              </p:grpSpPr>
              <p:sp>
                <p:nvSpPr>
                  <p:cNvPr id="52" name="TextBox 4">
                    <a:extLst>
                      <a:ext uri="{FF2B5EF4-FFF2-40B4-BE49-F238E27FC236}">
                        <a16:creationId xmlns:a16="http://schemas.microsoft.com/office/drawing/2014/main" id="{22F0D476-BBCD-A71A-3B78-F8E354E4421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991803" y="1950156"/>
                    <a:ext cx="108000" cy="108000"/>
                  </a:xfrm>
                  <a:prstGeom prst="rect">
                    <a:avLst/>
                  </a:prstGeom>
                  <a:solidFill>
                    <a:srgbClr val="FEFEEC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72001" tIns="35998" rIns="72001" bIns="35998" rtlCol="0" anchor="ctr" anchorCtr="0">
                    <a:noAutofit/>
                  </a:bodyPr>
                  <a:lstStyle>
                    <a:defPPr>
                      <a:defRPr lang="en-US"/>
                    </a:defPPr>
                    <a:lvl1pPr algn="ctr">
                      <a:defRPr sz="900" b="1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en-US" altLang="ko-KR" sz="700" b="0" dirty="0"/>
                      <a:t>2</a:t>
                    </a:r>
                    <a:endParaRPr lang="ko-KR" altLang="en-US" sz="700" b="0" dirty="0"/>
                  </a:p>
                </p:txBody>
              </p:sp>
              <p:sp>
                <p:nvSpPr>
                  <p:cNvPr id="56" name="TextBox 4">
                    <a:extLst>
                      <a:ext uri="{FF2B5EF4-FFF2-40B4-BE49-F238E27FC236}">
                        <a16:creationId xmlns:a16="http://schemas.microsoft.com/office/drawing/2014/main" id="{A8F606B9-B943-9395-2F5C-76A65CD4634E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404" y="1950157"/>
                    <a:ext cx="343946" cy="107722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 algn="ctr">
                      <a:defRPr sz="7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dirty="0">
                        <a:solidFill>
                          <a:srgbClr val="FAFCBC"/>
                        </a:solidFill>
                      </a:rPr>
                      <a:t>당기기</a:t>
                    </a:r>
                  </a:p>
                </p:txBody>
              </p:sp>
            </p:grpSp>
            <p:sp>
              <p:nvSpPr>
                <p:cNvPr id="2052" name="화살표: 오른쪽 2051">
                  <a:extLst>
                    <a:ext uri="{FF2B5EF4-FFF2-40B4-BE49-F238E27FC236}">
                      <a16:creationId xmlns:a16="http://schemas.microsoft.com/office/drawing/2014/main" id="{D4E71E59-4908-E0B4-E2B0-A218779E4307}"/>
                    </a:ext>
                  </a:extLst>
                </p:cNvPr>
                <p:cNvSpPr/>
                <p:nvPr/>
              </p:nvSpPr>
              <p:spPr>
                <a:xfrm flipH="1">
                  <a:off x="5168891" y="1933829"/>
                  <a:ext cx="55359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8" name="TextBox 4">
              <a:extLst>
                <a:ext uri="{FF2B5EF4-FFF2-40B4-BE49-F238E27FC236}">
                  <a16:creationId xmlns:a16="http://schemas.microsoft.com/office/drawing/2014/main" id="{AFA9E906-4585-0133-8069-AE16777690A9}"/>
                </a:ext>
              </a:extLst>
            </p:cNvPr>
            <p:cNvSpPr txBox="1"/>
            <p:nvPr/>
          </p:nvSpPr>
          <p:spPr>
            <a:xfrm>
              <a:off x="5445690" y="2022435"/>
              <a:ext cx="2140009" cy="24647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창 형상의 붉은빛 에너지가 찌르는 동작에 맞춰 </a:t>
              </a:r>
              <a:endParaRPr lang="en-US" altLang="ko-KR" sz="80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</a:t>
              </a: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전방으로 흐릅니다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80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2089" name="직선 화살표 연결선 2088">
            <a:extLst>
              <a:ext uri="{FF2B5EF4-FFF2-40B4-BE49-F238E27FC236}">
                <a16:creationId xmlns:a16="http://schemas.microsoft.com/office/drawing/2014/main" id="{BF293BC9-A004-45F4-B824-E0E07C0922E1}"/>
              </a:ext>
            </a:extLst>
          </p:cNvPr>
          <p:cNvCxnSpPr>
            <a:cxnSpLocks/>
          </p:cNvCxnSpPr>
          <p:nvPr/>
        </p:nvCxnSpPr>
        <p:spPr>
          <a:xfrm flipH="1">
            <a:off x="11137764" y="8537651"/>
            <a:ext cx="1107083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D762ED0-79CC-F03A-EF1A-DE8302F99BC3}"/>
              </a:ext>
            </a:extLst>
          </p:cNvPr>
          <p:cNvGrpSpPr/>
          <p:nvPr/>
        </p:nvGrpSpPr>
        <p:grpSpPr>
          <a:xfrm>
            <a:off x="239625" y="5253792"/>
            <a:ext cx="2087705" cy="1142019"/>
            <a:chOff x="2741028" y="5792948"/>
            <a:chExt cx="2636133" cy="1442021"/>
          </a:xfrm>
        </p:grpSpPr>
        <p:pic>
          <p:nvPicPr>
            <p:cNvPr id="2152" name="Picture 4">
              <a:extLst>
                <a:ext uri="{FF2B5EF4-FFF2-40B4-BE49-F238E27FC236}">
                  <a16:creationId xmlns:a16="http://schemas.microsoft.com/office/drawing/2014/main" id="{4827145D-5A65-189F-875B-980EB399F7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36" t="17882" r="-1" b="13397"/>
            <a:stretch>
              <a:fillRect/>
            </a:stretch>
          </p:blipFill>
          <p:spPr bwMode="auto">
            <a:xfrm>
              <a:off x="2741028" y="5792948"/>
              <a:ext cx="2636133" cy="1442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85" name="직선 화살표 연결선 2084">
              <a:extLst>
                <a:ext uri="{FF2B5EF4-FFF2-40B4-BE49-F238E27FC236}">
                  <a16:creationId xmlns:a16="http://schemas.microsoft.com/office/drawing/2014/main" id="{5F23968A-8E45-D89D-2823-0124EACFE027}"/>
                </a:ext>
              </a:extLst>
            </p:cNvPr>
            <p:cNvCxnSpPr>
              <a:cxnSpLocks/>
            </p:cNvCxnSpPr>
            <p:nvPr/>
          </p:nvCxnSpPr>
          <p:spPr>
            <a:xfrm>
              <a:off x="3722430" y="6208355"/>
              <a:ext cx="1126138" cy="27851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">
            <a:extLst>
              <a:ext uri="{FF2B5EF4-FFF2-40B4-BE49-F238E27FC236}">
                <a16:creationId xmlns:a16="http://schemas.microsoft.com/office/drawing/2014/main" id="{E5A49F6D-3EF1-CD3A-2F0E-9113E11ED5F8}"/>
              </a:ext>
            </a:extLst>
          </p:cNvPr>
          <p:cNvSpPr txBox="1"/>
          <p:nvPr/>
        </p:nvSpPr>
        <p:spPr>
          <a:xfrm>
            <a:off x="2532871" y="7451097"/>
            <a:ext cx="2996581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1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r"/>
            <a:r>
              <a:rPr lang="ko-KR" altLang="en-US" sz="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▲  한 번 찌를 때 마다 창 형태의 트레일 이펙트가 여러 개 형성됩니다</a:t>
            </a:r>
            <a:r>
              <a:rPr lang="en-US" altLang="ko-KR" sz="80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80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TextBox 4">
            <a:extLst>
              <a:ext uri="{FF2B5EF4-FFF2-40B4-BE49-F238E27FC236}">
                <a16:creationId xmlns:a16="http://schemas.microsoft.com/office/drawing/2014/main" id="{0334DE97-0EE8-EAA9-D910-482DE87CE4CE}"/>
              </a:ext>
            </a:extLst>
          </p:cNvPr>
          <p:cNvSpPr txBox="1"/>
          <p:nvPr/>
        </p:nvSpPr>
        <p:spPr>
          <a:xfrm>
            <a:off x="642819" y="7571455"/>
            <a:ext cx="1143690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/>
              <a:t>[</a:t>
            </a:r>
            <a:r>
              <a:rPr lang="ko-KR" altLang="en-US" sz="801" dirty="0"/>
              <a:t>에너지 흡수 예시</a:t>
            </a:r>
            <a:r>
              <a:rPr lang="en-US" altLang="ko-KR" sz="801" dirty="0"/>
              <a:t>]</a:t>
            </a:r>
            <a:endParaRPr lang="ko-KR" altLang="en-US" sz="801" dirty="0"/>
          </a:p>
        </p:txBody>
      </p:sp>
      <p:pic>
        <p:nvPicPr>
          <p:cNvPr id="87" name="그림 86" descr="스크린샷, 무기, 비행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F9CAED-B846-CCA9-8F2B-A3A6FBAD449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" t="11556" r="12250" b="3321"/>
          <a:stretch>
            <a:fillRect/>
          </a:stretch>
        </p:blipFill>
        <p:spPr>
          <a:xfrm>
            <a:off x="2480170" y="5771807"/>
            <a:ext cx="3101984" cy="1628728"/>
          </a:xfrm>
          <a:prstGeom prst="rect">
            <a:avLst/>
          </a:prstGeom>
        </p:spPr>
      </p:pic>
      <p:sp>
        <p:nvSpPr>
          <p:cNvPr id="95" name="화살표: 오른쪽 94">
            <a:extLst>
              <a:ext uri="{FF2B5EF4-FFF2-40B4-BE49-F238E27FC236}">
                <a16:creationId xmlns:a16="http://schemas.microsoft.com/office/drawing/2014/main" id="{06953E9F-0009-8629-AE83-B49DC52667B7}"/>
              </a:ext>
            </a:extLst>
          </p:cNvPr>
          <p:cNvSpPr/>
          <p:nvPr/>
        </p:nvSpPr>
        <p:spPr>
          <a:xfrm rot="900000">
            <a:off x="3592014" y="6432572"/>
            <a:ext cx="978408" cy="69078"/>
          </a:xfrm>
          <a:prstGeom prst="rightArrow">
            <a:avLst>
              <a:gd name="adj1" fmla="val 50000"/>
              <a:gd name="adj2" fmla="val 163068"/>
            </a:avLst>
          </a:prstGeom>
          <a:solidFill>
            <a:srgbClr val="FFFF00"/>
          </a:solidFill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923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9CF73-A4A3-153E-8BD7-8B748EA88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B8805255-8AA5-4319-06F1-2330B2C70841}"/>
              </a:ext>
            </a:extLst>
          </p:cNvPr>
          <p:cNvGrpSpPr/>
          <p:nvPr/>
        </p:nvGrpSpPr>
        <p:grpSpPr>
          <a:xfrm>
            <a:off x="135378" y="151641"/>
            <a:ext cx="12529697" cy="184538"/>
            <a:chOff x="135378" y="182565"/>
            <a:chExt cx="12529697" cy="184538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5735593E-AAA9-2ED6-A38B-8994067A1421}"/>
                </a:ext>
              </a:extLst>
            </p:cNvPr>
            <p:cNvGrpSpPr/>
            <p:nvPr/>
          </p:nvGrpSpPr>
          <p:grpSpPr>
            <a:xfrm>
              <a:off x="135378" y="182565"/>
              <a:ext cx="12529697" cy="184538"/>
              <a:chOff x="135378" y="151641"/>
              <a:chExt cx="12529697" cy="18453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01F849-5D2D-689D-70EA-5BAAD8029B50}"/>
                  </a:ext>
                </a:extLst>
              </p:cNvPr>
              <p:cNvSpPr txBox="1"/>
              <p:nvPr/>
            </p:nvSpPr>
            <p:spPr>
              <a:xfrm>
                <a:off x="135378" y="151641"/>
                <a:ext cx="1187409" cy="184538"/>
              </a:xfrm>
              <a:prstGeom prst="rect">
                <a:avLst/>
              </a:prstGeom>
              <a:noFill/>
            </p:spPr>
            <p:txBody>
              <a:bodyPr wrap="none" lIns="179999" tIns="0" rIns="72001" bIns="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sz="1199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34B7561C-2CEE-BE99-BEB1-F2890EFD7291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>
                <a:off x="1322787" y="243910"/>
                <a:ext cx="11342288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94D844A-0FA3-E0E0-E62E-4E496D8CDAFB}"/>
                </a:ext>
              </a:extLst>
            </p:cNvPr>
            <p:cNvSpPr/>
            <p:nvPr/>
          </p:nvSpPr>
          <p:spPr>
            <a:xfrm>
              <a:off x="135378" y="229834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122C32EC-E5F1-B2CB-436D-761A4FE0D6A2}"/>
              </a:ext>
            </a:extLst>
          </p:cNvPr>
          <p:cNvSpPr/>
          <p:nvPr/>
        </p:nvSpPr>
        <p:spPr>
          <a:xfrm>
            <a:off x="7856186" y="210036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01769B5-DFB2-16A6-FE9D-729F6D088446}"/>
              </a:ext>
            </a:extLst>
          </p:cNvPr>
          <p:cNvSpPr/>
          <p:nvPr/>
        </p:nvSpPr>
        <p:spPr>
          <a:xfrm>
            <a:off x="3703003" y="210036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AAB50BE2-33C1-E1BB-79BB-4429C0397492}"/>
              </a:ext>
            </a:extLst>
          </p:cNvPr>
          <p:cNvGrpSpPr/>
          <p:nvPr/>
        </p:nvGrpSpPr>
        <p:grpSpPr>
          <a:xfrm>
            <a:off x="135378" y="571960"/>
            <a:ext cx="3434700" cy="3268002"/>
            <a:chOff x="135378" y="566882"/>
            <a:chExt cx="3434700" cy="3268002"/>
          </a:xfrm>
        </p:grpSpPr>
        <p:sp>
          <p:nvSpPr>
            <p:cNvPr id="2061" name="직사각형 2060">
              <a:extLst>
                <a:ext uri="{FF2B5EF4-FFF2-40B4-BE49-F238E27FC236}">
                  <a16:creationId xmlns:a16="http://schemas.microsoft.com/office/drawing/2014/main" id="{310FC6B3-3E84-F95D-DB0D-A2C5B044207E}"/>
                </a:ext>
              </a:extLst>
            </p:cNvPr>
            <p:cNvSpPr/>
            <p:nvPr/>
          </p:nvSpPr>
          <p:spPr>
            <a:xfrm>
              <a:off x="135378" y="566884"/>
              <a:ext cx="3434698" cy="326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72" name="그룹 2071">
              <a:extLst>
                <a:ext uri="{FF2B5EF4-FFF2-40B4-BE49-F238E27FC236}">
                  <a16:creationId xmlns:a16="http://schemas.microsoft.com/office/drawing/2014/main" id="{40FB2E47-0CA9-D2A7-9B11-C7A1136806B5}"/>
                </a:ext>
              </a:extLst>
            </p:cNvPr>
            <p:cNvGrpSpPr/>
            <p:nvPr/>
          </p:nvGrpSpPr>
          <p:grpSpPr>
            <a:xfrm>
              <a:off x="135379" y="566882"/>
              <a:ext cx="3434699" cy="444040"/>
              <a:chOff x="196096" y="471641"/>
              <a:chExt cx="3434699" cy="444038"/>
            </a:xfrm>
          </p:grpSpPr>
          <p:grpSp>
            <p:nvGrpSpPr>
              <p:cNvPr id="2071" name="그룹 2070">
                <a:extLst>
                  <a:ext uri="{FF2B5EF4-FFF2-40B4-BE49-F238E27FC236}">
                    <a16:creationId xmlns:a16="http://schemas.microsoft.com/office/drawing/2014/main" id="{EB9B5149-48E6-DD6E-6157-B8FFF6D40497}"/>
                  </a:ext>
                </a:extLst>
              </p:cNvPr>
              <p:cNvGrpSpPr/>
              <p:nvPr/>
            </p:nvGrpSpPr>
            <p:grpSpPr>
              <a:xfrm>
                <a:off x="196096" y="471641"/>
                <a:ext cx="3434699" cy="444038"/>
                <a:chOff x="196096" y="471641"/>
                <a:chExt cx="3434699" cy="444038"/>
              </a:xfrm>
            </p:grpSpPr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D4A10F23-5A29-4FE3-E795-D566B2F5D3ED}"/>
                    </a:ext>
                  </a:extLst>
                </p:cNvPr>
                <p:cNvSpPr/>
                <p:nvPr/>
              </p:nvSpPr>
              <p:spPr>
                <a:xfrm>
                  <a:off x="196096" y="471641"/>
                  <a:ext cx="3434699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070" name="TextBox 70">
                  <a:extLst>
                    <a:ext uri="{FF2B5EF4-FFF2-40B4-BE49-F238E27FC236}">
                      <a16:creationId xmlns:a16="http://schemas.microsoft.com/office/drawing/2014/main" id="{8F3D9B61-65CB-9B63-2B55-0F783F1F74BD}"/>
                    </a:ext>
                  </a:extLst>
                </p:cNvPr>
                <p:cNvSpPr txBox="1"/>
                <p:nvPr/>
              </p:nvSpPr>
              <p:spPr>
                <a:xfrm>
                  <a:off x="196096" y="471644"/>
                  <a:ext cx="189906" cy="211198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１</a:t>
                  </a:r>
                </a:p>
              </p:txBody>
            </p:sp>
          </p:grpSp>
          <p:sp>
            <p:nvSpPr>
              <p:cNvPr id="14" name="TextBox 65">
                <a:extLst>
                  <a:ext uri="{FF2B5EF4-FFF2-40B4-BE49-F238E27FC236}">
                    <a16:creationId xmlns:a16="http://schemas.microsoft.com/office/drawing/2014/main" id="{833A9528-4D27-AC18-97AC-C531A9A61403}"/>
                  </a:ext>
                </a:extLst>
              </p:cNvPr>
              <p:cNvSpPr txBox="1"/>
              <p:nvPr/>
            </p:nvSpPr>
            <p:spPr>
              <a:xfrm>
                <a:off x="493826" y="520536"/>
                <a:ext cx="2887329" cy="34599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목에 걸친 후 자세를 낮춰 한바퀴 회전합니다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동시에 주변의 에너지가 캐릭터를 향해 모여듭니다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</p:grpSp>
        <p:grpSp>
          <p:nvGrpSpPr>
            <p:cNvPr id="1076" name="그룹 1075">
              <a:extLst>
                <a:ext uri="{FF2B5EF4-FFF2-40B4-BE49-F238E27FC236}">
                  <a16:creationId xmlns:a16="http://schemas.microsoft.com/office/drawing/2014/main" id="{76D2429E-1A6F-31F0-94F1-F9200951C025}"/>
                </a:ext>
              </a:extLst>
            </p:cNvPr>
            <p:cNvGrpSpPr/>
            <p:nvPr/>
          </p:nvGrpSpPr>
          <p:grpSpPr>
            <a:xfrm>
              <a:off x="325285" y="1036570"/>
              <a:ext cx="695076" cy="123238"/>
              <a:chOff x="325285" y="1036570"/>
              <a:chExt cx="695076" cy="123238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445F2E8D-6BAB-79A6-D737-ADD6BC5EC197}"/>
                  </a:ext>
                </a:extLst>
              </p:cNvPr>
              <p:cNvGrpSpPr/>
              <p:nvPr/>
            </p:nvGrpSpPr>
            <p:grpSpPr>
              <a:xfrm>
                <a:off x="804232" y="1039161"/>
                <a:ext cx="216129" cy="118057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84" name="이등변 삼각형 83">
                  <a:extLst>
                    <a:ext uri="{FF2B5EF4-FFF2-40B4-BE49-F238E27FC236}">
                      <a16:creationId xmlns:a16="http://schemas.microsoft.com/office/drawing/2014/main" id="{02990DC8-2855-8318-3CC8-FFB0A80D226B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DD1C5BA2-6950-1084-89CF-FD7DD553FF5F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>
                  <a:normAutofit lnSpcReduction="10000"/>
                </a:bodyPr>
                <a:lstStyle/>
                <a:p>
                  <a:pPr algn="ctr"/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8CF40996-6516-C0F1-0F78-8F436B053148}"/>
                  </a:ext>
                </a:extLst>
              </p:cNvPr>
              <p:cNvGrpSpPr/>
              <p:nvPr/>
            </p:nvGrpSpPr>
            <p:grpSpPr>
              <a:xfrm>
                <a:off x="325285" y="1036570"/>
                <a:ext cx="562154" cy="123238"/>
                <a:chOff x="372454" y="941326"/>
                <a:chExt cx="562153" cy="123238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BFA5C0A-7EAD-5A9E-B999-D14982B823A6}"/>
                    </a:ext>
                  </a:extLst>
                </p:cNvPr>
                <p:cNvSpPr txBox="1"/>
                <p:nvPr/>
              </p:nvSpPr>
              <p:spPr>
                <a:xfrm>
                  <a:off x="542523" y="941326"/>
                  <a:ext cx="392084" cy="1232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ko-KR" altLang="en-US" sz="801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카메라</a:t>
                  </a:r>
                  <a:endParaRPr lang="en-US" altLang="ko-KR" sz="801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096C215A-1C6B-AF03-2BD5-5B1C5FB6813D}"/>
                    </a:ext>
                  </a:extLst>
                </p:cNvPr>
                <p:cNvGrpSpPr/>
                <p:nvPr/>
              </p:nvGrpSpPr>
              <p:grpSpPr>
                <a:xfrm>
                  <a:off x="372454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110" name="자유형: 도형 109">
                    <a:extLst>
                      <a:ext uri="{FF2B5EF4-FFF2-40B4-BE49-F238E27FC236}">
                        <a16:creationId xmlns:a16="http://schemas.microsoft.com/office/drawing/2014/main" id="{401F6F63-7186-6976-AD70-AD2F1C107C7B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799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18" name="자유형: 도형 117">
                    <a:extLst>
                      <a:ext uri="{FF2B5EF4-FFF2-40B4-BE49-F238E27FC236}">
                        <a16:creationId xmlns:a16="http://schemas.microsoft.com/office/drawing/2014/main" id="{456CC546-9634-3609-84EF-37689A4AF075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799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079" name="그룹 1078">
              <a:extLst>
                <a:ext uri="{FF2B5EF4-FFF2-40B4-BE49-F238E27FC236}">
                  <a16:creationId xmlns:a16="http://schemas.microsoft.com/office/drawing/2014/main" id="{04264627-EBB5-53A1-F8F8-897B1F79B20F}"/>
                </a:ext>
              </a:extLst>
            </p:cNvPr>
            <p:cNvGrpSpPr/>
            <p:nvPr/>
          </p:nvGrpSpPr>
          <p:grpSpPr>
            <a:xfrm>
              <a:off x="492203" y="1166955"/>
              <a:ext cx="2721048" cy="1447542"/>
              <a:chOff x="562814" y="1166955"/>
              <a:chExt cx="2721048" cy="1447542"/>
            </a:xfrm>
          </p:grpSpPr>
          <p:pic>
            <p:nvPicPr>
              <p:cNvPr id="10" name="그림 9" descr="만화 영화, 무기, 의류이(가) 표시된 사진&#10;&#10;자동 생성된 설명">
                <a:extLst>
                  <a:ext uri="{FF2B5EF4-FFF2-40B4-BE49-F238E27FC236}">
                    <a16:creationId xmlns:a16="http://schemas.microsoft.com/office/drawing/2014/main" id="{B12B454C-323F-EB63-B3CD-9E490DE58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0" t="9086" r="691"/>
              <a:stretch/>
            </p:blipFill>
            <p:spPr>
              <a:xfrm>
                <a:off x="562814" y="1295530"/>
                <a:ext cx="2721048" cy="1318967"/>
              </a:xfrm>
              <a:prstGeom prst="rect">
                <a:avLst/>
              </a:prstGeom>
            </p:spPr>
          </p:pic>
          <p:grpSp>
            <p:nvGrpSpPr>
              <p:cNvPr id="2059" name="그룹 2058">
                <a:extLst>
                  <a:ext uri="{FF2B5EF4-FFF2-40B4-BE49-F238E27FC236}">
                    <a16:creationId xmlns:a16="http://schemas.microsoft.com/office/drawing/2014/main" id="{12BC582F-A200-96C4-43EC-BB34502347C9}"/>
                  </a:ext>
                </a:extLst>
              </p:cNvPr>
              <p:cNvGrpSpPr/>
              <p:nvPr/>
            </p:nvGrpSpPr>
            <p:grpSpPr>
              <a:xfrm>
                <a:off x="1032125" y="1166955"/>
                <a:ext cx="1975063" cy="491393"/>
                <a:chOff x="911860" y="1257100"/>
                <a:chExt cx="1975063" cy="491394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1590776-5B65-DCC7-3786-AC433B1FEDFF}"/>
                    </a:ext>
                  </a:extLst>
                </p:cNvPr>
                <p:cNvSpPr/>
                <p:nvPr/>
              </p:nvSpPr>
              <p:spPr>
                <a:xfrm>
                  <a:off x="911860" y="1532494"/>
                  <a:ext cx="216000" cy="216000"/>
                </a:xfrm>
                <a:prstGeom prst="ellipse">
                  <a:avLst/>
                </a:prstGeom>
                <a:noFill/>
                <a:ln w="1905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 dirty="0">
                    <a:effectLst>
                      <a:glow rad="127000">
                        <a:schemeClr val="bg1"/>
                      </a:glow>
                    </a:effectLst>
                  </a:endParaRPr>
                </a:p>
              </p:txBody>
            </p:sp>
            <p:cxnSp>
              <p:nvCxnSpPr>
                <p:cNvPr id="38" name="연결선: 꺾임 37">
                  <a:extLst>
                    <a:ext uri="{FF2B5EF4-FFF2-40B4-BE49-F238E27FC236}">
                      <a16:creationId xmlns:a16="http://schemas.microsoft.com/office/drawing/2014/main" id="{484E8518-FFDE-00F7-2455-729AF8C0EF79}"/>
                    </a:ext>
                  </a:extLst>
                </p:cNvPr>
                <p:cNvCxnSpPr>
                  <a:cxnSpLocks/>
                  <a:stCxn id="30" idx="0"/>
                  <a:endCxn id="44" idx="1"/>
                </p:cNvCxnSpPr>
                <p:nvPr/>
              </p:nvCxnSpPr>
              <p:spPr>
                <a:xfrm rot="5400000" flipH="1" flipV="1">
                  <a:off x="966974" y="1371607"/>
                  <a:ext cx="213773" cy="108000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0F3782C-3DDB-A42B-81CC-244D380D2011}"/>
                    </a:ext>
                  </a:extLst>
                </p:cNvPr>
                <p:cNvGrpSpPr/>
                <p:nvPr/>
              </p:nvGrpSpPr>
              <p:grpSpPr>
                <a:xfrm>
                  <a:off x="1127860" y="1257100"/>
                  <a:ext cx="1759063" cy="246139"/>
                  <a:chOff x="1127860" y="1174542"/>
                  <a:chExt cx="1759063" cy="246139"/>
                </a:xfrm>
              </p:grpSpPr>
              <p:sp>
                <p:nvSpPr>
                  <p:cNvPr id="44" name="TextBox 4">
                    <a:extLst>
                      <a:ext uri="{FF2B5EF4-FFF2-40B4-BE49-F238E27FC236}">
                        <a16:creationId xmlns:a16="http://schemas.microsoft.com/office/drawing/2014/main" id="{3139D05E-CE84-AE52-6CD1-3E03092EBE05}"/>
                      </a:ext>
                    </a:extLst>
                  </p:cNvPr>
                  <p:cNvSpPr txBox="1"/>
                  <p:nvPr/>
                </p:nvSpPr>
                <p:spPr>
                  <a:xfrm>
                    <a:off x="1127860" y="1174542"/>
                    <a:ext cx="1759063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1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/>
                      <a:t>왼손은 반드시 창을 잡고 있어야 합니다</a:t>
                    </a:r>
                    <a:r>
                      <a:rPr lang="en-US" altLang="ko-KR" sz="801" dirty="0"/>
                      <a:t>.</a:t>
                    </a:r>
                  </a:p>
                </p:txBody>
              </p:sp>
              <p:sp>
                <p:nvSpPr>
                  <p:cNvPr id="50" name="TextBox 4">
                    <a:extLst>
                      <a:ext uri="{FF2B5EF4-FFF2-40B4-BE49-F238E27FC236}">
                        <a16:creationId xmlns:a16="http://schemas.microsoft.com/office/drawing/2014/main" id="{1A1CD6D3-B3F9-D73D-3C4A-7EAD0135B49C}"/>
                      </a:ext>
                    </a:extLst>
                  </p:cNvPr>
                  <p:cNvSpPr txBox="1"/>
                  <p:nvPr/>
                </p:nvSpPr>
                <p:spPr>
                  <a:xfrm>
                    <a:off x="1214824" y="1312959"/>
                    <a:ext cx="1577906" cy="10772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∵</a:t>
                    </a:r>
                    <a:r>
                      <a: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[</a:t>
                    </a:r>
                    <a:r>
                      <a: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모션 </a:t>
                    </a:r>
                    <a:r>
                      <a: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2] </a:t>
                    </a:r>
                    <a:r>
                      <a: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에서 왼손으로 창을 찔러 공격</a:t>
                    </a:r>
                  </a:p>
                </p:txBody>
              </p:sp>
            </p:grpSp>
          </p:grpSp>
        </p:grpSp>
        <p:grpSp>
          <p:nvGrpSpPr>
            <p:cNvPr id="1078" name="그룹 1077">
              <a:extLst>
                <a:ext uri="{FF2B5EF4-FFF2-40B4-BE49-F238E27FC236}">
                  <a16:creationId xmlns:a16="http://schemas.microsoft.com/office/drawing/2014/main" id="{D06EA6BD-1B76-B59C-7DF3-AAABE05B90AF}"/>
                </a:ext>
              </a:extLst>
            </p:cNvPr>
            <p:cNvGrpSpPr/>
            <p:nvPr/>
          </p:nvGrpSpPr>
          <p:grpSpPr>
            <a:xfrm>
              <a:off x="457493" y="2542026"/>
              <a:ext cx="2986685" cy="1222071"/>
              <a:chOff x="457493" y="2542026"/>
              <a:chExt cx="2986685" cy="1222071"/>
            </a:xfrm>
          </p:grpSpPr>
          <p:sp>
            <p:nvSpPr>
              <p:cNvPr id="2049" name="TextBox 4">
                <a:extLst>
                  <a:ext uri="{FF2B5EF4-FFF2-40B4-BE49-F238E27FC236}">
                    <a16:creationId xmlns:a16="http://schemas.microsoft.com/office/drawing/2014/main" id="{A78A3EE3-53C9-44D4-2F07-AB4392C903F2}"/>
                  </a:ext>
                </a:extLst>
              </p:cNvPr>
              <p:cNvSpPr txBox="1"/>
              <p:nvPr/>
            </p:nvSpPr>
            <p:spPr>
              <a:xfrm>
                <a:off x="457493" y="3517619"/>
                <a:ext cx="1781505" cy="24647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1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r"/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에너지가 모여들어   ▶</a:t>
                </a:r>
                <a:endPara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r"/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 </a:t>
                </a:r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클래스 마크의 모양을 형성합니다</a:t>
                </a:r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      </a:t>
                </a:r>
                <a:endPara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077" name="그룹 1076">
                <a:extLst>
                  <a:ext uri="{FF2B5EF4-FFF2-40B4-BE49-F238E27FC236}">
                    <a16:creationId xmlns:a16="http://schemas.microsoft.com/office/drawing/2014/main" id="{2FCE6218-1CEF-CC87-5647-6D328076A200}"/>
                  </a:ext>
                </a:extLst>
              </p:cNvPr>
              <p:cNvGrpSpPr/>
              <p:nvPr/>
            </p:nvGrpSpPr>
            <p:grpSpPr>
              <a:xfrm>
                <a:off x="2274284" y="2542026"/>
                <a:ext cx="1169894" cy="1222071"/>
                <a:chOff x="225378" y="2542026"/>
                <a:chExt cx="1169894" cy="1222071"/>
              </a:xfrm>
            </p:grpSpPr>
            <p:sp>
              <p:nvSpPr>
                <p:cNvPr id="108" name="TextBox 4">
                  <a:extLst>
                    <a:ext uri="{FF2B5EF4-FFF2-40B4-BE49-F238E27FC236}">
                      <a16:creationId xmlns:a16="http://schemas.microsoft.com/office/drawing/2014/main" id="{86A74814-9C00-2F5C-4D51-FC00BB917AFC}"/>
                    </a:ext>
                  </a:extLst>
                </p:cNvPr>
                <p:cNvSpPr txBox="1"/>
                <p:nvPr/>
              </p:nvSpPr>
              <p:spPr>
                <a:xfrm>
                  <a:off x="238473" y="2542026"/>
                  <a:ext cx="1143690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에너지 흡수 예시</a:t>
                  </a:r>
                  <a:r>
                    <a:rPr lang="en-US" altLang="ko-KR" sz="801" dirty="0"/>
                    <a:t>]</a:t>
                  </a:r>
                  <a:endParaRPr lang="ko-KR" altLang="en-US" sz="801" dirty="0"/>
                </a:p>
              </p:txBody>
            </p:sp>
            <p:pic>
              <p:nvPicPr>
                <p:cNvPr id="2048" name="그림 2047" descr="어둠, 우주, 성운, 불꽃놀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7719784-D26A-0062-89C2-297F4D0FD9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300" r="20574"/>
                <a:stretch>
                  <a:fillRect/>
                </a:stretch>
              </p:blipFill>
              <p:spPr>
                <a:xfrm>
                  <a:off x="225378" y="2688413"/>
                  <a:ext cx="1169894" cy="107568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4682FC6-4B43-EA68-560D-9D25BE7CCC73}"/>
              </a:ext>
            </a:extLst>
          </p:cNvPr>
          <p:cNvSpPr/>
          <p:nvPr/>
        </p:nvSpPr>
        <p:spPr>
          <a:xfrm>
            <a:off x="6405275" y="5215588"/>
            <a:ext cx="3688411" cy="3268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D91CFC3-5348-9388-3DB7-529A6204193B}"/>
              </a:ext>
            </a:extLst>
          </p:cNvPr>
          <p:cNvGrpSpPr/>
          <p:nvPr/>
        </p:nvGrpSpPr>
        <p:grpSpPr>
          <a:xfrm>
            <a:off x="6405273" y="5215584"/>
            <a:ext cx="3688411" cy="444040"/>
            <a:chOff x="8257290" y="471641"/>
            <a:chExt cx="3688412" cy="44403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C7CFFC9-CA7D-0134-5903-92F4B9ABB673}"/>
                </a:ext>
              </a:extLst>
            </p:cNvPr>
            <p:cNvGrpSpPr/>
            <p:nvPr/>
          </p:nvGrpSpPr>
          <p:grpSpPr>
            <a:xfrm>
              <a:off x="8257290" y="471641"/>
              <a:ext cx="3688412" cy="444038"/>
              <a:chOff x="4404725" y="471641"/>
              <a:chExt cx="3688412" cy="44403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C964A42E-638D-B1FC-0E7E-CBF838CA316E}"/>
                  </a:ext>
                </a:extLst>
              </p:cNvPr>
              <p:cNvSpPr/>
              <p:nvPr/>
            </p:nvSpPr>
            <p:spPr>
              <a:xfrm>
                <a:off x="4404725" y="471641"/>
                <a:ext cx="3688412" cy="444038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6" name="TextBox 70">
                <a:extLst>
                  <a:ext uri="{FF2B5EF4-FFF2-40B4-BE49-F238E27FC236}">
                    <a16:creationId xmlns:a16="http://schemas.microsoft.com/office/drawing/2014/main" id="{7EC3B402-26FC-3443-26C1-B64B762279D7}"/>
                  </a:ext>
                </a:extLst>
              </p:cNvPr>
              <p:cNvSpPr txBox="1"/>
              <p:nvPr/>
            </p:nvSpPr>
            <p:spPr>
              <a:xfrm>
                <a:off x="4404725" y="471644"/>
                <a:ext cx="189906" cy="211198"/>
              </a:xfrm>
              <a:prstGeom prst="rect">
                <a:avLst/>
              </a:prstGeom>
              <a:solidFill>
                <a:srgbClr val="BD9C7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</a:t>
                </a:r>
                <a:endPara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92" name="TextBox 65">
              <a:extLst>
                <a:ext uri="{FF2B5EF4-FFF2-40B4-BE49-F238E27FC236}">
                  <a16:creationId xmlns:a16="http://schemas.microsoft.com/office/drawing/2014/main" id="{600F82CE-3B42-FFFB-5FAE-D9A482BE97C1}"/>
                </a:ext>
              </a:extLst>
            </p:cNvPr>
            <p:cNvSpPr txBox="1"/>
            <p:nvPr/>
          </p:nvSpPr>
          <p:spPr>
            <a:xfrm>
              <a:off x="8604932" y="520537"/>
              <a:ext cx="2993128" cy="34624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목 뒤에 걸치고 무릎을 굽혀 돌진 준비를 합니다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전방으로 전진하며 창을 휘둘러 공격합니다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05FA189-875C-F111-FE7E-C1A210F6F41E}"/>
              </a:ext>
            </a:extLst>
          </p:cNvPr>
          <p:cNvGrpSpPr/>
          <p:nvPr/>
        </p:nvGrpSpPr>
        <p:grpSpPr>
          <a:xfrm>
            <a:off x="274845" y="4252719"/>
            <a:ext cx="6695347" cy="395860"/>
            <a:chOff x="192088" y="5443455"/>
            <a:chExt cx="6695345" cy="395859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46E43B4-E516-21D1-DFEB-A68A233804EA}"/>
                </a:ext>
              </a:extLst>
            </p:cNvPr>
            <p:cNvGrpSpPr/>
            <p:nvPr/>
          </p:nvGrpSpPr>
          <p:grpSpPr>
            <a:xfrm>
              <a:off x="282088" y="5686450"/>
              <a:ext cx="6605345" cy="152864"/>
              <a:chOff x="1101523" y="6200815"/>
              <a:chExt cx="6605345" cy="152864"/>
            </a:xfrm>
          </p:grpSpPr>
          <p:sp>
            <p:nvSpPr>
              <p:cNvPr id="65" name="TextBox 65">
                <a:extLst>
                  <a:ext uri="{FF2B5EF4-FFF2-40B4-BE49-F238E27FC236}">
                    <a16:creationId xmlns:a16="http://schemas.microsoft.com/office/drawing/2014/main" id="{4D9BC978-C0A1-0FB2-614F-415A0F9BB3ED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6327371" cy="1384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모션에 맞춰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FC9A87E-78FB-977F-1107-FC3A161211E1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70" name="이등변 삼각형 69">
                  <a:extLst>
                    <a:ext uri="{FF2B5EF4-FFF2-40B4-BE49-F238E27FC236}">
                      <a16:creationId xmlns:a16="http://schemas.microsoft.com/office/drawing/2014/main" id="{827AD244-383C-5A3A-9ADF-30ABA4FA06FC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19CDD907-DB3A-C65A-9148-6F01E42B7C13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D1E39FF3-C3E9-AA9C-1FB7-E6687F77D61E}"/>
                  </a:ext>
                </a:extLst>
              </p:cNvPr>
              <p:cNvCxnSpPr>
                <a:cxnSpLocks/>
                <a:stCxn id="73" idx="2"/>
              </p:cNvCxnSpPr>
              <p:nvPr/>
            </p:nvCxnSpPr>
            <p:spPr>
              <a:xfrm>
                <a:off x="1208584" y="6353679"/>
                <a:ext cx="6413194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52C63C-8653-39BC-CE0D-EB810745D3BA}"/>
                </a:ext>
              </a:extLst>
            </p:cNvPr>
            <p:cNvSpPr txBox="1"/>
            <p:nvPr/>
          </p:nvSpPr>
          <p:spPr>
            <a:xfrm>
              <a:off x="192088" y="5443455"/>
              <a:ext cx="69437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900" dirty="0"/>
                <a:t>[ </a:t>
              </a:r>
              <a:r>
                <a:rPr lang="ko-KR" altLang="en-US" sz="900" dirty="0"/>
                <a:t>카메라 </a:t>
              </a:r>
              <a:r>
                <a:rPr lang="en-US" altLang="ko-KR" sz="900" dirty="0"/>
                <a:t>]</a:t>
              </a:r>
              <a:endParaRPr lang="ko-KR" altLang="en-US" sz="900" dirty="0"/>
            </a:p>
          </p:txBody>
        </p: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C33E611-FC9F-A499-553E-E46F34CAB821}"/>
              </a:ext>
            </a:extLst>
          </p:cNvPr>
          <p:cNvCxnSpPr>
            <a:cxnSpLocks/>
          </p:cNvCxnSpPr>
          <p:nvPr/>
        </p:nvCxnSpPr>
        <p:spPr>
          <a:xfrm>
            <a:off x="433109" y="4800600"/>
            <a:ext cx="11758891" cy="0"/>
          </a:xfrm>
          <a:prstGeom prst="line">
            <a:avLst/>
          </a:prstGeom>
          <a:ln w="3175" cmpd="dbl">
            <a:gradFill flip="none" rotWithShape="1">
              <a:gsLst>
                <a:gs pos="6100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  <a:gs pos="33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0"/>
                    <a:lumOff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194F7E9-2BF8-4446-2F0D-79F25D1BB414}"/>
              </a:ext>
            </a:extLst>
          </p:cNvPr>
          <p:cNvCxnSpPr>
            <a:cxnSpLocks/>
          </p:cNvCxnSpPr>
          <p:nvPr/>
        </p:nvCxnSpPr>
        <p:spPr>
          <a:xfrm>
            <a:off x="136525" y="4800600"/>
            <a:ext cx="12528550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004ECAB2-307C-8D44-B598-4F0254C7BB64}"/>
              </a:ext>
            </a:extLst>
          </p:cNvPr>
          <p:cNvGrpSpPr/>
          <p:nvPr/>
        </p:nvGrpSpPr>
        <p:grpSpPr>
          <a:xfrm>
            <a:off x="6595757" y="5690104"/>
            <a:ext cx="835101" cy="123111"/>
            <a:chOff x="1341678" y="941326"/>
            <a:chExt cx="835101" cy="123111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34E8C2D-3058-F803-417B-41D08C988CA2}"/>
                </a:ext>
              </a:extLst>
            </p:cNvPr>
            <p:cNvSpPr txBox="1"/>
            <p:nvPr/>
          </p:nvSpPr>
          <p:spPr>
            <a:xfrm>
              <a:off x="1510658" y="941326"/>
              <a:ext cx="66612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root </a:t>
              </a:r>
              <a:r>
                <a:rPr lang="ko-KR" altLang="en-US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모션</a:t>
              </a:r>
              <a:endPara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3D49B75F-488E-6326-275D-0A7958F61F6E}"/>
                </a:ext>
              </a:extLst>
            </p:cNvPr>
            <p:cNvGrpSpPr/>
            <p:nvPr/>
          </p:nvGrpSpPr>
          <p:grpSpPr>
            <a:xfrm>
              <a:off x="1341678" y="958329"/>
              <a:ext cx="89105" cy="89105"/>
              <a:chOff x="1394247" y="792216"/>
              <a:chExt cx="89105" cy="89105"/>
            </a:xfrm>
          </p:grpSpPr>
          <p:sp>
            <p:nvSpPr>
              <p:cNvPr id="1024" name="자유형: 도형 1023">
                <a:extLst>
                  <a:ext uri="{FF2B5EF4-FFF2-40B4-BE49-F238E27FC236}">
                    <a16:creationId xmlns:a16="http://schemas.microsoft.com/office/drawing/2014/main" id="{51F328D3-1173-0E57-0838-B64D733F4B82}"/>
                  </a:ext>
                </a:extLst>
              </p:cNvPr>
              <p:cNvSpPr/>
              <p:nvPr/>
            </p:nvSpPr>
            <p:spPr>
              <a:xfrm>
                <a:off x="1394247" y="792216"/>
                <a:ext cx="89105" cy="89105"/>
              </a:xfrm>
              <a:custGeom>
                <a:avLst/>
                <a:gdLst>
                  <a:gd name="connsiteX0" fmla="*/ 0 w 514350"/>
                  <a:gd name="connsiteY0" fmla="*/ 0 h 514350"/>
                  <a:gd name="connsiteX1" fmla="*/ 0 w 514350"/>
                  <a:gd name="connsiteY1" fmla="*/ 514350 h 514350"/>
                  <a:gd name="connsiteX2" fmla="*/ 514350 w 514350"/>
                  <a:gd name="connsiteY2" fmla="*/ 514350 h 514350"/>
                  <a:gd name="connsiteX3" fmla="*/ 514350 w 514350"/>
                  <a:gd name="connsiteY3" fmla="*/ 0 h 514350"/>
                  <a:gd name="connsiteX4" fmla="*/ 457200 w 514350"/>
                  <a:gd name="connsiteY4" fmla="*/ 457200 h 514350"/>
                  <a:gd name="connsiteX5" fmla="*/ 57150 w 514350"/>
                  <a:gd name="connsiteY5" fmla="*/ 457200 h 514350"/>
                  <a:gd name="connsiteX6" fmla="*/ 57150 w 514350"/>
                  <a:gd name="connsiteY6" fmla="*/ 57150 h 514350"/>
                  <a:gd name="connsiteX7" fmla="*/ 457200 w 514350"/>
                  <a:gd name="connsiteY7" fmla="*/ 571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4350" h="514350">
                    <a:moveTo>
                      <a:pt x="0" y="0"/>
                    </a:moveTo>
                    <a:lnTo>
                      <a:pt x="0" y="514350"/>
                    </a:lnTo>
                    <a:lnTo>
                      <a:pt x="514350" y="514350"/>
                    </a:lnTo>
                    <a:lnTo>
                      <a:pt x="514350" y="0"/>
                    </a:lnTo>
                    <a:close/>
                    <a:moveTo>
                      <a:pt x="457200" y="457200"/>
                    </a:moveTo>
                    <a:lnTo>
                      <a:pt x="57150" y="457200"/>
                    </a:lnTo>
                    <a:lnTo>
                      <a:pt x="57150" y="57150"/>
                    </a:lnTo>
                    <a:lnTo>
                      <a:pt x="457200" y="5715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25" name="자유형: 도형 1024">
                <a:extLst>
                  <a:ext uri="{FF2B5EF4-FFF2-40B4-BE49-F238E27FC236}">
                    <a16:creationId xmlns:a16="http://schemas.microsoft.com/office/drawing/2014/main" id="{C945E47B-C617-3A55-0E88-343249E1133F}"/>
                  </a:ext>
                </a:extLst>
              </p:cNvPr>
              <p:cNvSpPr/>
              <p:nvPr/>
            </p:nvSpPr>
            <p:spPr>
              <a:xfrm>
                <a:off x="1409688" y="812534"/>
                <a:ext cx="58225" cy="44382"/>
              </a:xfrm>
              <a:custGeom>
                <a:avLst/>
                <a:gdLst>
                  <a:gd name="connsiteX0" fmla="*/ 336099 w 336099"/>
                  <a:gd name="connsiteY0" fmla="*/ 40815 h 256193"/>
                  <a:gd name="connsiteX1" fmla="*/ 296094 w 336099"/>
                  <a:gd name="connsiteY1" fmla="*/ 0 h 256193"/>
                  <a:gd name="connsiteX2" fmla="*/ 116710 w 336099"/>
                  <a:gd name="connsiteY2" fmla="*/ 175784 h 256193"/>
                  <a:gd name="connsiteX3" fmla="*/ 40415 w 336099"/>
                  <a:gd name="connsiteY3" fmla="*/ 99489 h 256193"/>
                  <a:gd name="connsiteX4" fmla="*/ 0 w 336099"/>
                  <a:gd name="connsiteY4" fmla="*/ 139894 h 256193"/>
                  <a:gd name="connsiteX5" fmla="*/ 116300 w 336099"/>
                  <a:gd name="connsiteY5" fmla="*/ 256194 h 256193"/>
                  <a:gd name="connsiteX6" fmla="*/ 336099 w 336099"/>
                  <a:gd name="connsiteY6" fmla="*/ 40815 h 25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099" h="256193">
                    <a:moveTo>
                      <a:pt x="336099" y="40815"/>
                    </a:moveTo>
                    <a:lnTo>
                      <a:pt x="296094" y="0"/>
                    </a:lnTo>
                    <a:lnTo>
                      <a:pt x="116710" y="175784"/>
                    </a:lnTo>
                    <a:lnTo>
                      <a:pt x="40415" y="99489"/>
                    </a:lnTo>
                    <a:lnTo>
                      <a:pt x="0" y="139894"/>
                    </a:lnTo>
                    <a:lnTo>
                      <a:pt x="116300" y="256194"/>
                    </a:lnTo>
                    <a:lnTo>
                      <a:pt x="336099" y="40815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EC9CE8D-62C3-4932-FBBF-22FA7F8121A7}"/>
              </a:ext>
            </a:extLst>
          </p:cNvPr>
          <p:cNvGrpSpPr/>
          <p:nvPr/>
        </p:nvGrpSpPr>
        <p:grpSpPr>
          <a:xfrm>
            <a:off x="6654602" y="5877210"/>
            <a:ext cx="3189752" cy="1250948"/>
            <a:chOff x="6654602" y="5877210"/>
            <a:chExt cx="3189752" cy="1250948"/>
          </a:xfrm>
        </p:grpSpPr>
        <p:sp>
          <p:nvSpPr>
            <p:cNvPr id="81" name="TextBox 4">
              <a:extLst>
                <a:ext uri="{FF2B5EF4-FFF2-40B4-BE49-F238E27FC236}">
                  <a16:creationId xmlns:a16="http://schemas.microsoft.com/office/drawing/2014/main" id="{65260EB4-EA80-F036-0D8A-217F8A6B90BA}"/>
                </a:ext>
              </a:extLst>
            </p:cNvPr>
            <p:cNvSpPr txBox="1"/>
            <p:nvPr/>
          </p:nvSpPr>
          <p:spPr>
            <a:xfrm>
              <a:off x="6679568" y="6881937"/>
              <a:ext cx="1668727" cy="24622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돌진 준비 시 붉은빛의 에너지가 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클래스 아이콘의 형태로 번쩍입니다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0E1722D-2DA5-DAF0-C153-797DE10D8850}"/>
                </a:ext>
              </a:extLst>
            </p:cNvPr>
            <p:cNvGrpSpPr/>
            <p:nvPr/>
          </p:nvGrpSpPr>
          <p:grpSpPr>
            <a:xfrm>
              <a:off x="6654602" y="5877210"/>
              <a:ext cx="3189752" cy="1000226"/>
              <a:chOff x="6500226" y="6047657"/>
              <a:chExt cx="3189752" cy="1000226"/>
            </a:xfrm>
          </p:grpSpPr>
          <p:pic>
            <p:nvPicPr>
              <p:cNvPr id="49" name="그림 48" descr="흑백, 야외, 댄스, 사람이(가) 표시된 사진&#10;&#10;자동 생성된 설명">
                <a:extLst>
                  <a:ext uri="{FF2B5EF4-FFF2-40B4-BE49-F238E27FC236}">
                    <a16:creationId xmlns:a16="http://schemas.microsoft.com/office/drawing/2014/main" id="{32908CCB-F9C6-98AF-948F-96F7DD8D0D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39" r="6754" b="6549"/>
              <a:stretch/>
            </p:blipFill>
            <p:spPr>
              <a:xfrm flipH="1">
                <a:off x="8465181" y="6208355"/>
                <a:ext cx="1224797" cy="839528"/>
              </a:xfrm>
              <a:prstGeom prst="rect">
                <a:avLst/>
              </a:prstGeom>
            </p:spPr>
          </p:pic>
          <p:sp>
            <p:nvSpPr>
              <p:cNvPr id="53" name="화살표: 오른쪽 52">
                <a:extLst>
                  <a:ext uri="{FF2B5EF4-FFF2-40B4-BE49-F238E27FC236}">
                    <a16:creationId xmlns:a16="http://schemas.microsoft.com/office/drawing/2014/main" id="{2288BD5A-B349-A87F-B295-A9ED4D8F4160}"/>
                  </a:ext>
                </a:extLst>
              </p:cNvPr>
              <p:cNvSpPr/>
              <p:nvPr/>
            </p:nvSpPr>
            <p:spPr>
              <a:xfrm>
                <a:off x="8115849" y="6556119"/>
                <a:ext cx="192204" cy="144001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TextBox 4">
                <a:extLst>
                  <a:ext uri="{FF2B5EF4-FFF2-40B4-BE49-F238E27FC236}">
                    <a16:creationId xmlns:a16="http://schemas.microsoft.com/office/drawing/2014/main" id="{A7A86637-985B-BE0F-BE5F-D3284F50F158}"/>
                  </a:ext>
                </a:extLst>
              </p:cNvPr>
              <p:cNvSpPr txBox="1"/>
              <p:nvPr/>
            </p:nvSpPr>
            <p:spPr>
              <a:xfrm>
                <a:off x="6874716" y="6047657"/>
                <a:ext cx="812723" cy="123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(</a:t>
                </a:r>
                <a:r>
                  <a:rPr lang="ko-KR" altLang="en-US" dirty="0"/>
                  <a:t>준비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  <p:sp>
            <p:nvSpPr>
              <p:cNvPr id="80" name="TextBox 4">
                <a:extLst>
                  <a:ext uri="{FF2B5EF4-FFF2-40B4-BE49-F238E27FC236}">
                    <a16:creationId xmlns:a16="http://schemas.microsoft.com/office/drawing/2014/main" id="{1ED567B3-A760-F638-D74C-A7DC60E296C0}"/>
                  </a:ext>
                </a:extLst>
              </p:cNvPr>
              <p:cNvSpPr txBox="1"/>
              <p:nvPr/>
            </p:nvSpPr>
            <p:spPr>
              <a:xfrm>
                <a:off x="8744029" y="6047657"/>
                <a:ext cx="812723" cy="123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(</a:t>
                </a:r>
                <a:r>
                  <a:rPr lang="ko-KR" altLang="en-US" dirty="0"/>
                  <a:t>돌진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  <p:pic>
            <p:nvPicPr>
              <p:cNvPr id="26" name="그림 25" descr="항공기, 교통, 비행, 차량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CFF3DB5-9658-B439-BC2F-8D491731A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83" t="33242" r="33830" b="36718"/>
              <a:stretch>
                <a:fillRect/>
              </a:stretch>
            </p:blipFill>
            <p:spPr>
              <a:xfrm>
                <a:off x="6500226" y="6222024"/>
                <a:ext cx="1561702" cy="810128"/>
              </a:xfrm>
              <a:prstGeom prst="rect">
                <a:avLst/>
              </a:prstGeom>
            </p:spPr>
          </p:pic>
        </p:grp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74B7669-B273-FC35-FAA7-032D8AD2FD69}"/>
              </a:ext>
            </a:extLst>
          </p:cNvPr>
          <p:cNvSpPr/>
          <p:nvPr/>
        </p:nvSpPr>
        <p:spPr>
          <a:xfrm>
            <a:off x="4095589" y="571962"/>
            <a:ext cx="3625673" cy="32680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0A0CC9C-83C9-67E9-7D8B-18A7819A1B07}"/>
              </a:ext>
            </a:extLst>
          </p:cNvPr>
          <p:cNvGrpSpPr/>
          <p:nvPr/>
        </p:nvGrpSpPr>
        <p:grpSpPr>
          <a:xfrm>
            <a:off x="4095591" y="571960"/>
            <a:ext cx="3627670" cy="444040"/>
            <a:chOff x="4150670" y="446662"/>
            <a:chExt cx="3627669" cy="44403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B181AD-16AA-2FF4-7E27-BA2A873742BA}"/>
                </a:ext>
              </a:extLst>
            </p:cNvPr>
            <p:cNvGrpSpPr/>
            <p:nvPr/>
          </p:nvGrpSpPr>
          <p:grpSpPr>
            <a:xfrm>
              <a:off x="4150670" y="446662"/>
              <a:ext cx="3627669" cy="444038"/>
              <a:chOff x="4404725" y="471641"/>
              <a:chExt cx="3627669" cy="44403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2244CC6-FFB9-E65A-0A75-A8CC6FDA2022}"/>
                  </a:ext>
                </a:extLst>
              </p:cNvPr>
              <p:cNvSpPr/>
              <p:nvPr/>
            </p:nvSpPr>
            <p:spPr>
              <a:xfrm>
                <a:off x="4404725" y="471641"/>
                <a:ext cx="3627669" cy="444038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" name="TextBox 70">
                <a:extLst>
                  <a:ext uri="{FF2B5EF4-FFF2-40B4-BE49-F238E27FC236}">
                    <a16:creationId xmlns:a16="http://schemas.microsoft.com/office/drawing/2014/main" id="{D591B790-1230-D994-2ED0-DA4DFA60DF58}"/>
                  </a:ext>
                </a:extLst>
              </p:cNvPr>
              <p:cNvSpPr txBox="1"/>
              <p:nvPr/>
            </p:nvSpPr>
            <p:spPr>
              <a:xfrm>
                <a:off x="4404725" y="471644"/>
                <a:ext cx="189908" cy="211198"/>
              </a:xfrm>
              <a:prstGeom prst="rect">
                <a:avLst/>
              </a:prstGeom>
              <a:solidFill>
                <a:srgbClr val="BD9C7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endPara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07" name="TextBox 65">
              <a:extLst>
                <a:ext uri="{FF2B5EF4-FFF2-40B4-BE49-F238E27FC236}">
                  <a16:creationId xmlns:a16="http://schemas.microsoft.com/office/drawing/2014/main" id="{B411D06A-D666-7424-CFFE-D48AAE1AD6DA}"/>
                </a:ext>
              </a:extLst>
            </p:cNvPr>
            <p:cNvSpPr txBox="1"/>
            <p:nvPr/>
          </p:nvSpPr>
          <p:spPr>
            <a:xfrm>
              <a:off x="4758083" y="495687"/>
              <a:ext cx="2412839" cy="34599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오른쪽 다리를 뒤로 접으며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찌릅니다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다리를 피며 창을 강하게 당겨옵니다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083" name="그룹 1082">
            <a:extLst>
              <a:ext uri="{FF2B5EF4-FFF2-40B4-BE49-F238E27FC236}">
                <a16:creationId xmlns:a16="http://schemas.microsoft.com/office/drawing/2014/main" id="{58C859EE-B171-AECA-7CF7-BF095E0240C1}"/>
              </a:ext>
            </a:extLst>
          </p:cNvPr>
          <p:cNvGrpSpPr/>
          <p:nvPr/>
        </p:nvGrpSpPr>
        <p:grpSpPr>
          <a:xfrm>
            <a:off x="8248771" y="571961"/>
            <a:ext cx="4416304" cy="3268001"/>
            <a:chOff x="8248771" y="577040"/>
            <a:chExt cx="4416304" cy="3268001"/>
          </a:xfrm>
        </p:grpSpPr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F5D75E08-525F-A66C-6D91-2B7F319B2EC9}"/>
                </a:ext>
              </a:extLst>
            </p:cNvPr>
            <p:cNvSpPr/>
            <p:nvPr/>
          </p:nvSpPr>
          <p:spPr>
            <a:xfrm>
              <a:off x="8248771" y="577040"/>
              <a:ext cx="4416304" cy="3268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2BEDCF5-569D-9566-5026-FB4E11322895}"/>
                </a:ext>
              </a:extLst>
            </p:cNvPr>
            <p:cNvGrpSpPr/>
            <p:nvPr/>
          </p:nvGrpSpPr>
          <p:grpSpPr>
            <a:xfrm>
              <a:off x="8248771" y="577040"/>
              <a:ext cx="4416304" cy="444040"/>
              <a:chOff x="8257290" y="471641"/>
              <a:chExt cx="4416305" cy="444038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94634C7-4E5F-FF98-BD51-D9962D1C0DF9}"/>
                  </a:ext>
                </a:extLst>
              </p:cNvPr>
              <p:cNvGrpSpPr/>
              <p:nvPr/>
            </p:nvGrpSpPr>
            <p:grpSpPr>
              <a:xfrm>
                <a:off x="8257290" y="471641"/>
                <a:ext cx="4416305" cy="444038"/>
                <a:chOff x="4404725" y="471641"/>
                <a:chExt cx="4416305" cy="444038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8D02CB5A-A535-D45E-3FB0-FFE3214E1983}"/>
                    </a:ext>
                  </a:extLst>
                </p:cNvPr>
                <p:cNvSpPr/>
                <p:nvPr/>
              </p:nvSpPr>
              <p:spPr>
                <a:xfrm>
                  <a:off x="4404725" y="471641"/>
                  <a:ext cx="4416305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9" name="TextBox 70">
                  <a:extLst>
                    <a:ext uri="{FF2B5EF4-FFF2-40B4-BE49-F238E27FC236}">
                      <a16:creationId xmlns:a16="http://schemas.microsoft.com/office/drawing/2014/main" id="{C71D412A-B57C-5B65-907F-8F9D375DB3FE}"/>
                    </a:ext>
                  </a:extLst>
                </p:cNvPr>
                <p:cNvSpPr txBox="1"/>
                <p:nvPr/>
              </p:nvSpPr>
              <p:spPr>
                <a:xfrm>
                  <a:off x="4404725" y="471644"/>
                  <a:ext cx="189906" cy="211198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0" name="TextBox 65">
                <a:extLst>
                  <a:ext uri="{FF2B5EF4-FFF2-40B4-BE49-F238E27FC236}">
                    <a16:creationId xmlns:a16="http://schemas.microsoft.com/office/drawing/2014/main" id="{571BADB3-FEB7-F842-D22E-EC1DF188696F}"/>
                  </a:ext>
                </a:extLst>
              </p:cNvPr>
              <p:cNvSpPr txBox="1"/>
              <p:nvPr/>
            </p:nvSpPr>
            <p:spPr>
              <a:xfrm>
                <a:off x="9531533" y="616780"/>
                <a:ext cx="1867819" cy="15375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좌우로 휘둘러 공격합니다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</p:grpSp>
        <p:grpSp>
          <p:nvGrpSpPr>
            <p:cNvPr id="1049" name="그룹 1048">
              <a:extLst>
                <a:ext uri="{FF2B5EF4-FFF2-40B4-BE49-F238E27FC236}">
                  <a16:creationId xmlns:a16="http://schemas.microsoft.com/office/drawing/2014/main" id="{7079E519-566A-BF3C-AC64-1E2E35A231BB}"/>
                </a:ext>
              </a:extLst>
            </p:cNvPr>
            <p:cNvGrpSpPr/>
            <p:nvPr/>
          </p:nvGrpSpPr>
          <p:grpSpPr>
            <a:xfrm>
              <a:off x="8371058" y="1312868"/>
              <a:ext cx="1791024" cy="1651890"/>
              <a:chOff x="8343576" y="1312868"/>
              <a:chExt cx="1791024" cy="1651890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5AE3F49D-CEF3-31C6-69F4-2A8F7523E5C1}"/>
                  </a:ext>
                </a:extLst>
              </p:cNvPr>
              <p:cNvSpPr/>
              <p:nvPr/>
            </p:nvSpPr>
            <p:spPr>
              <a:xfrm>
                <a:off x="8343576" y="1312868"/>
                <a:ext cx="1791024" cy="237708"/>
              </a:xfrm>
              <a:prstGeom prst="rect">
                <a:avLst/>
              </a:prstGeom>
              <a:solidFill>
                <a:srgbClr val="FEFEEC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17C862D-10C9-F22C-0776-FAF587BDD534}"/>
                  </a:ext>
                </a:extLst>
              </p:cNvPr>
              <p:cNvGrpSpPr/>
              <p:nvPr/>
            </p:nvGrpSpPr>
            <p:grpSpPr>
              <a:xfrm>
                <a:off x="8389443" y="1488779"/>
                <a:ext cx="1699290" cy="1475979"/>
                <a:chOff x="8376723" y="1306771"/>
                <a:chExt cx="1398848" cy="1215020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B379E393-342F-4575-0544-690E8C5E4E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62"/>
                <a:stretch>
                  <a:fillRect/>
                </a:stretch>
              </p:blipFill>
              <p:spPr>
                <a:xfrm>
                  <a:off x="8384816" y="1306771"/>
                  <a:ext cx="1390755" cy="1215020"/>
                </a:xfrm>
                <a:prstGeom prst="rect">
                  <a:avLst/>
                </a:prstGeom>
              </p:spPr>
            </p:pic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4D55F848-A96E-45D5-EA6C-E36D4226FCCD}"/>
                    </a:ext>
                  </a:extLst>
                </p:cNvPr>
                <p:cNvSpPr/>
                <p:nvPr/>
              </p:nvSpPr>
              <p:spPr>
                <a:xfrm>
                  <a:off x="8376723" y="1737789"/>
                  <a:ext cx="244015" cy="244015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47" name="그룹 1046">
                <a:extLst>
                  <a:ext uri="{FF2B5EF4-FFF2-40B4-BE49-F238E27FC236}">
                    <a16:creationId xmlns:a16="http://schemas.microsoft.com/office/drawing/2014/main" id="{0E35A436-A092-7A20-3F0B-EA6E195AB2BA}"/>
                  </a:ext>
                </a:extLst>
              </p:cNvPr>
              <p:cNvGrpSpPr/>
              <p:nvPr/>
            </p:nvGrpSpPr>
            <p:grpSpPr>
              <a:xfrm>
                <a:off x="8501107" y="1358662"/>
                <a:ext cx="1475962" cy="153888"/>
                <a:chOff x="8394474" y="1358662"/>
                <a:chExt cx="1475962" cy="153888"/>
              </a:xfrm>
            </p:grpSpPr>
            <p:sp>
              <p:nvSpPr>
                <p:cNvPr id="45" name="TextBox 4">
                  <a:extLst>
                    <a:ext uri="{FF2B5EF4-FFF2-40B4-BE49-F238E27FC236}">
                      <a16:creationId xmlns:a16="http://schemas.microsoft.com/office/drawing/2014/main" id="{83B9066C-C207-821D-0B5B-53BCBFC15B48}"/>
                    </a:ext>
                  </a:extLst>
                </p:cNvPr>
                <p:cNvSpPr txBox="1"/>
                <p:nvPr/>
              </p:nvSpPr>
              <p:spPr>
                <a:xfrm>
                  <a:off x="8520474" y="1373987"/>
                  <a:ext cx="1349962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ko-KR" altLang="en-US" sz="801" dirty="0"/>
                    <a:t>양손 파지</a:t>
                  </a:r>
                  <a:r>
                    <a:rPr lang="en-US" altLang="ko-KR" sz="801" dirty="0"/>
                    <a:t> : </a:t>
                  </a:r>
                  <a:r>
                    <a:rPr lang="ko-KR" altLang="en-US" sz="801" dirty="0"/>
                    <a:t>좌</a:t>
                  </a:r>
                  <a:r>
                    <a:rPr lang="en-US" altLang="ko-KR" sz="801" dirty="0"/>
                    <a:t>-&gt;</a:t>
                  </a:r>
                  <a:r>
                    <a:rPr lang="ko-KR" altLang="en-US" sz="801" dirty="0"/>
                    <a:t>우로 휘두르기</a:t>
                  </a:r>
                  <a:endParaRPr lang="en-US" altLang="ko-KR" sz="801" dirty="0"/>
                </a:p>
              </p:txBody>
            </p:sp>
            <p:sp>
              <p:nvSpPr>
                <p:cNvPr id="119" name="TextBox 70">
                  <a:extLst>
                    <a:ext uri="{FF2B5EF4-FFF2-40B4-BE49-F238E27FC236}">
                      <a16:creationId xmlns:a16="http://schemas.microsoft.com/office/drawing/2014/main" id="{3FF76857-AC5E-E0B4-88BE-754D4D5DB90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94474" y="1358662"/>
                  <a:ext cx="126000" cy="153888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0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</p:grpSp>
        </p:grpSp>
        <p:grpSp>
          <p:nvGrpSpPr>
            <p:cNvPr id="1050" name="그룹 1049">
              <a:extLst>
                <a:ext uri="{FF2B5EF4-FFF2-40B4-BE49-F238E27FC236}">
                  <a16:creationId xmlns:a16="http://schemas.microsoft.com/office/drawing/2014/main" id="{36C29CE6-B464-B525-AF87-87174E9C9152}"/>
                </a:ext>
              </a:extLst>
            </p:cNvPr>
            <p:cNvGrpSpPr/>
            <p:nvPr/>
          </p:nvGrpSpPr>
          <p:grpSpPr>
            <a:xfrm>
              <a:off x="10312981" y="1312868"/>
              <a:ext cx="2238802" cy="1027641"/>
              <a:chOff x="10232598" y="1312868"/>
              <a:chExt cx="2238802" cy="1027641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24B1E70A-82CF-492F-B89C-DD7DC7DE6651}"/>
                  </a:ext>
                </a:extLst>
              </p:cNvPr>
              <p:cNvSpPr/>
              <p:nvPr/>
            </p:nvSpPr>
            <p:spPr>
              <a:xfrm>
                <a:off x="10232598" y="1312868"/>
                <a:ext cx="2238802" cy="237706"/>
              </a:xfrm>
              <a:prstGeom prst="rect">
                <a:avLst/>
              </a:prstGeom>
              <a:solidFill>
                <a:srgbClr val="FEFEEC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952B61B5-C08B-35AB-0A39-E909DEB5F2A8}"/>
                  </a:ext>
                </a:extLst>
              </p:cNvPr>
              <p:cNvGrpSpPr/>
              <p:nvPr/>
            </p:nvGrpSpPr>
            <p:grpSpPr>
              <a:xfrm>
                <a:off x="10337915" y="1540910"/>
                <a:ext cx="2068808" cy="799599"/>
                <a:chOff x="10048184" y="1374212"/>
                <a:chExt cx="2423317" cy="936617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DDA3B413-353F-5F7E-CD3F-45B559FC9882}"/>
                    </a:ext>
                  </a:extLst>
                </p:cNvPr>
                <p:cNvGrpSpPr/>
                <p:nvPr/>
              </p:nvGrpSpPr>
              <p:grpSpPr>
                <a:xfrm>
                  <a:off x="10048184" y="1374212"/>
                  <a:ext cx="2423317" cy="936617"/>
                  <a:chOff x="9366176" y="2249851"/>
                  <a:chExt cx="2423317" cy="936617"/>
                </a:xfrm>
              </p:grpSpPr>
              <p:pic>
                <p:nvPicPr>
                  <p:cNvPr id="34" name="그림 33" descr="무기, 공구, 밤이(가) 표시된 사진&#10;&#10;자동 생성된 설명">
                    <a:extLst>
                      <a:ext uri="{FF2B5EF4-FFF2-40B4-BE49-F238E27FC236}">
                        <a16:creationId xmlns:a16="http://schemas.microsoft.com/office/drawing/2014/main" id="{5CFB3BF3-2475-EE26-E231-F540B184D6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duotone>
                      <a:prstClr val="black"/>
                      <a:srgbClr val="FF0000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934" t="41451" r="6106" b="39852"/>
                  <a:stretch/>
                </p:blipFill>
                <p:spPr>
                  <a:xfrm rot="11088503" flipV="1">
                    <a:off x="9414749" y="2534801"/>
                    <a:ext cx="2374598" cy="394072"/>
                  </a:xfrm>
                  <a:prstGeom prst="rect">
                    <a:avLst/>
                  </a:prstGeom>
                  <a:effectLst>
                    <a:glow rad="38100">
                      <a:srgbClr val="FF0000">
                        <a:alpha val="29000"/>
                      </a:srgbClr>
                    </a:glow>
                  </a:effectLst>
                  <a:scene3d>
                    <a:camera prst="orthographicFront">
                      <a:rot lat="3600000" lon="0" rev="0"/>
                    </a:camera>
                    <a:lightRig rig="threePt" dir="t"/>
                  </a:scene3d>
                </p:spPr>
              </p:pic>
              <p:pic>
                <p:nvPicPr>
                  <p:cNvPr id="37" name="그림 36" descr="훌라후프, 사람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06278A53-E593-8023-1727-65C20C1CA7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6378" b="67028" l="4329" r="97800">
                                <a14:foregroundMark x1="60256" y1="45848" x2="58552" y2="58724"/>
                                <a14:foregroundMark x1="61036" y1="50060" x2="61533" y2="61492"/>
                                <a14:foregroundMark x1="56423" y1="50060" x2="57204" y2="57280"/>
                                <a14:foregroundMark x1="55075" y1="63899" x2="51384" y2="67268"/>
                                <a14:foregroundMark x1="88857" y1="56558" x2="97800" y2="59326"/>
                                <a14:foregroundMark x1="4329" y1="47774" x2="5962" y2="5511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4467"/>
                  <a:stretch>
                    <a:fillRect/>
                  </a:stretch>
                </p:blipFill>
                <p:spPr>
                  <a:xfrm flipH="1">
                    <a:off x="9366176" y="2249851"/>
                    <a:ext cx="2423317" cy="93661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317743BF-271C-4689-4811-224BE44F09D5}"/>
                    </a:ext>
                  </a:extLst>
                </p:cNvPr>
                <p:cNvSpPr/>
                <p:nvPr/>
              </p:nvSpPr>
              <p:spPr>
                <a:xfrm>
                  <a:off x="11435218" y="1766778"/>
                  <a:ext cx="208258" cy="208258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48" name="그룹 1047">
                <a:extLst>
                  <a:ext uri="{FF2B5EF4-FFF2-40B4-BE49-F238E27FC236}">
                    <a16:creationId xmlns:a16="http://schemas.microsoft.com/office/drawing/2014/main" id="{6E9864CB-DAF7-EADE-FBC3-AA85FE2E4878}"/>
                  </a:ext>
                </a:extLst>
              </p:cNvPr>
              <p:cNvGrpSpPr/>
              <p:nvPr/>
            </p:nvGrpSpPr>
            <p:grpSpPr>
              <a:xfrm>
                <a:off x="10464771" y="1358662"/>
                <a:ext cx="1774457" cy="153888"/>
                <a:chOff x="10137220" y="1358662"/>
                <a:chExt cx="1774457" cy="153888"/>
              </a:xfrm>
            </p:grpSpPr>
            <p:sp>
              <p:nvSpPr>
                <p:cNvPr id="29" name="TextBox 4">
                  <a:extLst>
                    <a:ext uri="{FF2B5EF4-FFF2-40B4-BE49-F238E27FC236}">
                      <a16:creationId xmlns:a16="http://schemas.microsoft.com/office/drawing/2014/main" id="{FFFD8B3B-B008-0C1C-FBE1-579604F9A97A}"/>
                    </a:ext>
                  </a:extLst>
                </p:cNvPr>
                <p:cNvSpPr txBox="1"/>
                <p:nvPr/>
              </p:nvSpPr>
              <p:spPr>
                <a:xfrm>
                  <a:off x="10263220" y="1373987"/>
                  <a:ext cx="1648457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1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/>
                    <a:t>한 손 파지 </a:t>
                  </a:r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왼손</a:t>
                  </a:r>
                  <a:r>
                    <a:rPr lang="en-US" altLang="ko-KR" sz="801" dirty="0"/>
                    <a:t>] : </a:t>
                  </a:r>
                  <a:r>
                    <a:rPr lang="ko-KR" altLang="en-US" sz="801" dirty="0"/>
                    <a:t>우</a:t>
                  </a:r>
                  <a:r>
                    <a:rPr lang="en-US" altLang="ko-KR" sz="801" dirty="0"/>
                    <a:t>-&gt;</a:t>
                  </a:r>
                  <a:r>
                    <a:rPr lang="ko-KR" altLang="en-US" sz="801" dirty="0"/>
                    <a:t>좌로 휘두르기</a:t>
                  </a:r>
                  <a:endParaRPr lang="en-US" altLang="ko-KR" sz="801" dirty="0"/>
                </a:p>
              </p:txBody>
            </p:sp>
            <p:sp>
              <p:nvSpPr>
                <p:cNvPr id="120" name="TextBox 70">
                  <a:extLst>
                    <a:ext uri="{FF2B5EF4-FFF2-40B4-BE49-F238E27FC236}">
                      <a16:creationId xmlns:a16="http://schemas.microsoft.com/office/drawing/2014/main" id="{3989A6D8-5770-8D0A-8D17-7663FA428DD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37220" y="1358662"/>
                  <a:ext cx="126000" cy="153888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0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</p:grpSp>
        </p:grpSp>
        <p:grpSp>
          <p:nvGrpSpPr>
            <p:cNvPr id="1027" name="그룹 1026">
              <a:extLst>
                <a:ext uri="{FF2B5EF4-FFF2-40B4-BE49-F238E27FC236}">
                  <a16:creationId xmlns:a16="http://schemas.microsoft.com/office/drawing/2014/main" id="{9ACE7343-1402-8C68-C3C4-CD6E8E124C50}"/>
                </a:ext>
              </a:extLst>
            </p:cNvPr>
            <p:cNvGrpSpPr/>
            <p:nvPr/>
          </p:nvGrpSpPr>
          <p:grpSpPr>
            <a:xfrm>
              <a:off x="9453050" y="1082921"/>
              <a:ext cx="2826408" cy="138499"/>
              <a:chOff x="10025343" y="911651"/>
              <a:chExt cx="2826408" cy="138499"/>
            </a:xfrm>
          </p:grpSpPr>
          <p:sp>
            <p:nvSpPr>
              <p:cNvPr id="82" name="TextBox 4">
                <a:extLst>
                  <a:ext uri="{FF2B5EF4-FFF2-40B4-BE49-F238E27FC236}">
                    <a16:creationId xmlns:a16="http://schemas.microsoft.com/office/drawing/2014/main" id="{1410A2D9-ABBF-B090-2E17-18F0AC213095}"/>
                  </a:ext>
                </a:extLst>
              </p:cNvPr>
              <p:cNvSpPr txBox="1"/>
              <p:nvPr/>
            </p:nvSpPr>
            <p:spPr>
              <a:xfrm>
                <a:off x="1002534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1" dirty="0"/>
                  <a:t>휘두르기 순서 </a:t>
                </a:r>
                <a:r>
                  <a:rPr lang="en-US" altLang="ko-KR" sz="801" dirty="0"/>
                  <a:t>:</a:t>
                </a:r>
              </a:p>
            </p:txBody>
          </p: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4E24D68F-1588-D81B-D2C3-F67229522D7E}"/>
                  </a:ext>
                </a:extLst>
              </p:cNvPr>
              <p:cNvGrpSpPr/>
              <p:nvPr/>
            </p:nvGrpSpPr>
            <p:grpSpPr>
              <a:xfrm>
                <a:off x="10706505" y="911651"/>
                <a:ext cx="1326585" cy="138499"/>
                <a:chOff x="10906827" y="2676418"/>
                <a:chExt cx="1326585" cy="138499"/>
              </a:xfrm>
            </p:grpSpPr>
            <p:sp>
              <p:nvSpPr>
                <p:cNvPr id="7" name="TextBox 70">
                  <a:extLst>
                    <a:ext uri="{FF2B5EF4-FFF2-40B4-BE49-F238E27FC236}">
                      <a16:creationId xmlns:a16="http://schemas.microsoft.com/office/drawing/2014/main" id="{ABE71C99-F90C-328E-B15E-EBD37744DE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06827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8" name="TextBox 70">
                  <a:extLst>
                    <a:ext uri="{FF2B5EF4-FFF2-40B4-BE49-F238E27FC236}">
                      <a16:creationId xmlns:a16="http://schemas.microsoft.com/office/drawing/2014/main" id="{B3D5DD8D-3C6C-75EA-74BE-F6A8B90037B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206974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22" name="TextBox 70">
                  <a:extLst>
                    <a:ext uri="{FF2B5EF4-FFF2-40B4-BE49-F238E27FC236}">
                      <a16:creationId xmlns:a16="http://schemas.microsoft.com/office/drawing/2014/main" id="{2D386200-4918-32AD-9FBA-4C3DDB64F85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07121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23" name="TextBox 70">
                  <a:extLst>
                    <a:ext uri="{FF2B5EF4-FFF2-40B4-BE49-F238E27FC236}">
                      <a16:creationId xmlns:a16="http://schemas.microsoft.com/office/drawing/2014/main" id="{CFA0E497-AF36-CF27-A1DA-175581520F1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07268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27" name="TextBox 70">
                  <a:extLst>
                    <a:ext uri="{FF2B5EF4-FFF2-40B4-BE49-F238E27FC236}">
                      <a16:creationId xmlns:a16="http://schemas.microsoft.com/office/drawing/2014/main" id="{5089A09B-3D15-F8D6-51DA-ED830578F0C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107412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cxnSp>
              <p:nvCxnSpPr>
                <p:cNvPr id="93" name="직선 화살표 연결선 92">
                  <a:extLst>
                    <a:ext uri="{FF2B5EF4-FFF2-40B4-BE49-F238E27FC236}">
                      <a16:creationId xmlns:a16="http://schemas.microsoft.com/office/drawing/2014/main" id="{1BD0E77F-9C3D-F26C-8923-EE92724D12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906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화살표 연결선 112">
                  <a:extLst>
                    <a:ext uri="{FF2B5EF4-FFF2-40B4-BE49-F238E27FC236}">
                      <a16:creationId xmlns:a16="http://schemas.microsoft.com/office/drawing/2014/main" id="{54A9EDD8-DF70-F0C3-27C7-2FC0EB6E3E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053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화살표 연결선 116">
                  <a:extLst>
                    <a:ext uri="{FF2B5EF4-FFF2-40B4-BE49-F238E27FC236}">
                      <a16:creationId xmlns:a16="http://schemas.microsoft.com/office/drawing/2014/main" id="{D90D70C1-BA8F-A5F2-EF0A-5E5EB88DA1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64200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화살표 연결선 120">
                  <a:extLst>
                    <a:ext uri="{FF2B5EF4-FFF2-40B4-BE49-F238E27FC236}">
                      <a16:creationId xmlns:a16="http://schemas.microsoft.com/office/drawing/2014/main" id="{86114B79-52B8-39AD-2F14-71A6A3A86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64347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81" name="TextBox 4">
                <a:extLst>
                  <a:ext uri="{FF2B5EF4-FFF2-40B4-BE49-F238E27FC236}">
                    <a16:creationId xmlns:a16="http://schemas.microsoft.com/office/drawing/2014/main" id="{304E1D33-DA67-36AE-0FE4-CCE8B9A5FC4E}"/>
                  </a:ext>
                </a:extLst>
              </p:cNvPr>
              <p:cNvSpPr txBox="1"/>
              <p:nvPr/>
            </p:nvSpPr>
            <p:spPr>
              <a:xfrm>
                <a:off x="1211322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/>
                  <a:t>(</a:t>
                </a:r>
                <a:r>
                  <a:rPr lang="ko-KR" altLang="en-US" sz="801" dirty="0"/>
                  <a:t>총 </a:t>
                </a:r>
                <a:r>
                  <a:rPr lang="en-US" altLang="ko-KR" sz="801" dirty="0"/>
                  <a:t>5</a:t>
                </a:r>
                <a:r>
                  <a:rPr lang="ko-KR" altLang="en-US" sz="801" dirty="0"/>
                  <a:t>회</a:t>
                </a:r>
                <a:r>
                  <a:rPr lang="en-US" altLang="ko-KR" sz="801" dirty="0"/>
                  <a:t>)</a:t>
                </a:r>
              </a:p>
            </p:txBody>
          </p:sp>
        </p:grpSp>
        <p:grpSp>
          <p:nvGrpSpPr>
            <p:cNvPr id="1052" name="그룹 1051">
              <a:extLst>
                <a:ext uri="{FF2B5EF4-FFF2-40B4-BE49-F238E27FC236}">
                  <a16:creationId xmlns:a16="http://schemas.microsoft.com/office/drawing/2014/main" id="{78B6634C-63D2-3C3E-DC43-A1A37C9C9F54}"/>
                </a:ext>
              </a:extLst>
            </p:cNvPr>
            <p:cNvGrpSpPr/>
            <p:nvPr/>
          </p:nvGrpSpPr>
          <p:grpSpPr>
            <a:xfrm>
              <a:off x="10346532" y="2725605"/>
              <a:ext cx="2171700" cy="1062682"/>
              <a:chOff x="10346532" y="2725605"/>
              <a:chExt cx="2171700" cy="1062682"/>
            </a:xfrm>
          </p:grpSpPr>
          <p:grpSp>
            <p:nvGrpSpPr>
              <p:cNvPr id="1044" name="그룹 1043">
                <a:extLst>
                  <a:ext uri="{FF2B5EF4-FFF2-40B4-BE49-F238E27FC236}">
                    <a16:creationId xmlns:a16="http://schemas.microsoft.com/office/drawing/2014/main" id="{C60A5AAB-FE83-AB03-F5E8-2FD25845D7B0}"/>
                  </a:ext>
                </a:extLst>
              </p:cNvPr>
              <p:cNvGrpSpPr/>
              <p:nvPr/>
            </p:nvGrpSpPr>
            <p:grpSpPr>
              <a:xfrm>
                <a:off x="10346532" y="2877848"/>
                <a:ext cx="2171700" cy="910439"/>
                <a:chOff x="10085414" y="2737510"/>
                <a:chExt cx="2171700" cy="910439"/>
              </a:xfrm>
            </p:grpSpPr>
            <p:sp>
              <p:nvSpPr>
                <p:cNvPr id="1038" name="TextBox 4">
                  <a:extLst>
                    <a:ext uri="{FF2B5EF4-FFF2-40B4-BE49-F238E27FC236}">
                      <a16:creationId xmlns:a16="http://schemas.microsoft.com/office/drawing/2014/main" id="{E6633786-176F-10AA-7E4D-9C224F94A494}"/>
                    </a:ext>
                  </a:extLst>
                </p:cNvPr>
                <p:cNvSpPr txBox="1"/>
                <p:nvPr/>
              </p:nvSpPr>
              <p:spPr>
                <a:xfrm>
                  <a:off x="10254347" y="3524710"/>
                  <a:ext cx="1833835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▲  창을 휘두를 때 검붉은 트레일 효과 발생</a:t>
                  </a:r>
                </a:p>
              </p:txBody>
            </p:sp>
            <p:pic>
              <p:nvPicPr>
                <p:cNvPr id="1043" name="그림 1042" descr="만화 영화, 검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EB15D7-19A9-F99B-AC47-A8FD3C11F0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85414" y="2737510"/>
                  <a:ext cx="2171700" cy="752475"/>
                </a:xfrm>
                <a:prstGeom prst="rect">
                  <a:avLst/>
                </a:prstGeom>
              </p:spPr>
            </p:pic>
          </p:grpSp>
          <p:sp>
            <p:nvSpPr>
              <p:cNvPr id="1051" name="TextBox 4">
                <a:extLst>
                  <a:ext uri="{FF2B5EF4-FFF2-40B4-BE49-F238E27FC236}">
                    <a16:creationId xmlns:a16="http://schemas.microsoft.com/office/drawing/2014/main" id="{37C24261-9C20-5C4D-CCB2-453A6E913B5B}"/>
                  </a:ext>
                </a:extLst>
              </p:cNvPr>
              <p:cNvSpPr txBox="1"/>
              <p:nvPr/>
            </p:nvSpPr>
            <p:spPr>
              <a:xfrm>
                <a:off x="10860537" y="2725605"/>
                <a:ext cx="1143690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/>
                  <a:t>[</a:t>
                </a:r>
                <a:r>
                  <a:rPr lang="ko-KR" altLang="en-US" sz="801" dirty="0"/>
                  <a:t>트레일 이펙트</a:t>
                </a:r>
                <a:r>
                  <a:rPr lang="en-US" altLang="ko-KR" sz="801" dirty="0"/>
                  <a:t>]</a:t>
                </a:r>
                <a:endParaRPr lang="ko-KR" altLang="en-US" sz="801" dirty="0"/>
              </a:p>
            </p:txBody>
          </p:sp>
        </p:grpSp>
        <p:cxnSp>
          <p:nvCxnSpPr>
            <p:cNvPr id="1054" name="직선 연결선 1053">
              <a:extLst>
                <a:ext uri="{FF2B5EF4-FFF2-40B4-BE49-F238E27FC236}">
                  <a16:creationId xmlns:a16="http://schemas.microsoft.com/office/drawing/2014/main" id="{26F03D62-F71C-17CE-D684-3063C28B5E83}"/>
                </a:ext>
              </a:extLst>
            </p:cNvPr>
            <p:cNvCxnSpPr>
              <a:cxnSpLocks/>
              <a:stCxn id="46" idx="7"/>
              <a:endCxn id="1055" idx="1"/>
            </p:cNvCxnSpPr>
            <p:nvPr/>
          </p:nvCxnSpPr>
          <p:spPr>
            <a:xfrm flipV="1">
              <a:off x="8669939" y="1732684"/>
              <a:ext cx="1209553" cy="323096"/>
            </a:xfrm>
            <a:prstGeom prst="line">
              <a:avLst/>
            </a:prstGeom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5" name="TextBox 4">
              <a:extLst>
                <a:ext uri="{FF2B5EF4-FFF2-40B4-BE49-F238E27FC236}">
                  <a16:creationId xmlns:a16="http://schemas.microsoft.com/office/drawing/2014/main" id="{985AD39A-FA7C-D081-9552-DC3B820485E7}"/>
                </a:ext>
              </a:extLst>
            </p:cNvPr>
            <p:cNvSpPr txBox="1"/>
            <p:nvPr/>
          </p:nvSpPr>
          <p:spPr>
            <a:xfrm>
              <a:off x="9879492" y="1671064"/>
              <a:ext cx="738527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ko-KR" altLang="en-US" sz="801">
                  <a:solidFill>
                    <a:schemeClr val="bg1">
                      <a:lumMod val="50000"/>
                    </a:schemeClr>
                  </a:solidFill>
                </a:rPr>
                <a:t>왼손 위치 고정</a:t>
              </a:r>
              <a:endParaRPr lang="ko-KR" altLang="en-US" sz="80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056" name="직선 연결선 1055">
              <a:extLst>
                <a:ext uri="{FF2B5EF4-FFF2-40B4-BE49-F238E27FC236}">
                  <a16:creationId xmlns:a16="http://schemas.microsoft.com/office/drawing/2014/main" id="{5921F78A-5825-BBF0-1464-B93E1210AAAA}"/>
                </a:ext>
              </a:extLst>
            </p:cNvPr>
            <p:cNvCxnSpPr>
              <a:cxnSpLocks/>
              <a:stCxn id="1055" idx="3"/>
              <a:endCxn id="79" idx="1"/>
            </p:cNvCxnSpPr>
            <p:nvPr/>
          </p:nvCxnSpPr>
          <p:spPr>
            <a:xfrm>
              <a:off x="10618019" y="1732684"/>
              <a:ext cx="1010440" cy="169400"/>
            </a:xfrm>
            <a:prstGeom prst="line">
              <a:avLst/>
            </a:prstGeom>
            <a:ln w="635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8" name="그룹 2077">
            <a:extLst>
              <a:ext uri="{FF2B5EF4-FFF2-40B4-BE49-F238E27FC236}">
                <a16:creationId xmlns:a16="http://schemas.microsoft.com/office/drawing/2014/main" id="{A9D4C93B-857B-1404-2C76-B645B2DB66D7}"/>
              </a:ext>
            </a:extLst>
          </p:cNvPr>
          <p:cNvGrpSpPr/>
          <p:nvPr/>
        </p:nvGrpSpPr>
        <p:grpSpPr>
          <a:xfrm>
            <a:off x="4983058" y="2574265"/>
            <a:ext cx="1850734" cy="1190172"/>
            <a:chOff x="4951514" y="2525306"/>
            <a:chExt cx="1850734" cy="1190172"/>
          </a:xfrm>
        </p:grpSpPr>
        <p:sp>
          <p:nvSpPr>
            <p:cNvPr id="57" name="TextBox 4">
              <a:extLst>
                <a:ext uri="{FF2B5EF4-FFF2-40B4-BE49-F238E27FC236}">
                  <a16:creationId xmlns:a16="http://schemas.microsoft.com/office/drawing/2014/main" id="{A2FF7671-C5A5-9108-E060-BB8094C90C57}"/>
                </a:ext>
              </a:extLst>
            </p:cNvPr>
            <p:cNvSpPr txBox="1"/>
            <p:nvPr/>
          </p:nvSpPr>
          <p:spPr>
            <a:xfrm>
              <a:off x="5001875" y="3555888"/>
              <a:ext cx="1750013" cy="159590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36000" rIns="7200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r">
                <a:spcAft>
                  <a:spcPts val="300"/>
                </a:spcAft>
              </a:pP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창 쪽으로 에너지가 모여듭니다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    </a:t>
              </a:r>
              <a:endParaRPr lang="ko-KR" altLang="en-US" sz="801" dirty="0"/>
            </a:p>
          </p:txBody>
        </p:sp>
        <p:sp>
          <p:nvSpPr>
            <p:cNvPr id="2055" name="TextBox 4">
              <a:extLst>
                <a:ext uri="{FF2B5EF4-FFF2-40B4-BE49-F238E27FC236}">
                  <a16:creationId xmlns:a16="http://schemas.microsoft.com/office/drawing/2014/main" id="{99EF2761-E83F-12AA-4D99-3DB75B2B8E0F}"/>
                </a:ext>
              </a:extLst>
            </p:cNvPr>
            <p:cNvSpPr txBox="1"/>
            <p:nvPr/>
          </p:nvSpPr>
          <p:spPr>
            <a:xfrm>
              <a:off x="4951514" y="2525306"/>
              <a:ext cx="1850734" cy="123239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>
                <a:spcAft>
                  <a:spcPts val="300"/>
                </a:spcAft>
              </a:pPr>
              <a:r>
                <a:rPr lang="en-US" altLang="ko-KR" sz="801" dirty="0"/>
                <a:t>[</a:t>
              </a:r>
              <a:r>
                <a:rPr lang="ko-KR" altLang="en-US" sz="801" dirty="0"/>
                <a:t>창을 당길 때 형성되는 이펙트 예시</a:t>
              </a:r>
              <a:r>
                <a:rPr lang="en-US" altLang="ko-KR" sz="801" dirty="0"/>
                <a:t>]</a:t>
              </a:r>
            </a:p>
          </p:txBody>
        </p:sp>
        <p:grpSp>
          <p:nvGrpSpPr>
            <p:cNvPr id="2074" name="그룹 2073">
              <a:extLst>
                <a:ext uri="{FF2B5EF4-FFF2-40B4-BE49-F238E27FC236}">
                  <a16:creationId xmlns:a16="http://schemas.microsoft.com/office/drawing/2014/main" id="{553221DC-69A0-B7A2-797F-AD923E86FB2C}"/>
                </a:ext>
              </a:extLst>
            </p:cNvPr>
            <p:cNvGrpSpPr/>
            <p:nvPr/>
          </p:nvGrpSpPr>
          <p:grpSpPr>
            <a:xfrm>
              <a:off x="5004753" y="2656786"/>
              <a:ext cx="1744256" cy="910190"/>
              <a:chOff x="5697650" y="2858979"/>
              <a:chExt cx="1744256" cy="910190"/>
            </a:xfrm>
          </p:grpSpPr>
          <p:pic>
            <p:nvPicPr>
              <p:cNvPr id="2062" name="그림 2061" descr="스크린샷, 비행기, 빛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CE52765-E081-6346-AFAC-B810DEC26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7650" y="2858979"/>
                <a:ext cx="1744256" cy="910190"/>
              </a:xfrm>
              <a:prstGeom prst="rect">
                <a:avLst/>
              </a:prstGeom>
            </p:spPr>
          </p:pic>
          <p:sp>
            <p:nvSpPr>
              <p:cNvPr id="2067" name="화살표: 오른쪽 2066">
                <a:extLst>
                  <a:ext uri="{FF2B5EF4-FFF2-40B4-BE49-F238E27FC236}">
                    <a16:creationId xmlns:a16="http://schemas.microsoft.com/office/drawing/2014/main" id="{E18E5380-EDE6-67D6-0933-DE0596CD34F5}"/>
                  </a:ext>
                </a:extLst>
              </p:cNvPr>
              <p:cNvSpPr/>
              <p:nvPr/>
            </p:nvSpPr>
            <p:spPr>
              <a:xfrm rot="12340923" flipV="1">
                <a:off x="6338583" y="3479350"/>
                <a:ext cx="301658" cy="69078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9" name="화살표: 오른쪽 2068">
                <a:extLst>
                  <a:ext uri="{FF2B5EF4-FFF2-40B4-BE49-F238E27FC236}">
                    <a16:creationId xmlns:a16="http://schemas.microsoft.com/office/drawing/2014/main" id="{54C8568C-2C15-4CFD-D655-1FB31D7ACAE6}"/>
                  </a:ext>
                </a:extLst>
              </p:cNvPr>
              <p:cNvSpPr/>
              <p:nvPr/>
            </p:nvSpPr>
            <p:spPr>
              <a:xfrm rot="9259077">
                <a:off x="6338582" y="3079720"/>
                <a:ext cx="301658" cy="69078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952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76" name="그룹 2075">
            <a:extLst>
              <a:ext uri="{FF2B5EF4-FFF2-40B4-BE49-F238E27FC236}">
                <a16:creationId xmlns:a16="http://schemas.microsoft.com/office/drawing/2014/main" id="{202EE0EC-20AA-198F-54DD-19D2CE238B96}"/>
              </a:ext>
            </a:extLst>
          </p:cNvPr>
          <p:cNvGrpSpPr/>
          <p:nvPr/>
        </p:nvGrpSpPr>
        <p:grpSpPr>
          <a:xfrm>
            <a:off x="4223598" y="1078748"/>
            <a:ext cx="3369654" cy="1432193"/>
            <a:chOff x="4216045" y="1078748"/>
            <a:chExt cx="3369654" cy="1432193"/>
          </a:xfrm>
        </p:grpSpPr>
        <p:grpSp>
          <p:nvGrpSpPr>
            <p:cNvPr id="2075" name="그룹 2074">
              <a:extLst>
                <a:ext uri="{FF2B5EF4-FFF2-40B4-BE49-F238E27FC236}">
                  <a16:creationId xmlns:a16="http://schemas.microsoft.com/office/drawing/2014/main" id="{4CC69EDB-021E-4521-7D02-7D0F12CC78D8}"/>
                </a:ext>
              </a:extLst>
            </p:cNvPr>
            <p:cNvGrpSpPr/>
            <p:nvPr/>
          </p:nvGrpSpPr>
          <p:grpSpPr>
            <a:xfrm>
              <a:off x="4216045" y="1078748"/>
              <a:ext cx="3369654" cy="1432193"/>
              <a:chOff x="4216045" y="1285825"/>
              <a:chExt cx="3369654" cy="1432193"/>
            </a:xfrm>
          </p:grpSpPr>
          <p:pic>
            <p:nvPicPr>
              <p:cNvPr id="67" name="그림 66" descr="물고기, 다채로움, 빛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B80AFB6-8AA7-9C08-88FD-8872FDBAA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367" t="74621" b="14847"/>
              <a:stretch>
                <a:fillRect/>
              </a:stretch>
            </p:blipFill>
            <p:spPr>
              <a:xfrm>
                <a:off x="4216045" y="1285825"/>
                <a:ext cx="3369654" cy="917401"/>
              </a:xfrm>
              <a:prstGeom prst="rect">
                <a:avLst/>
              </a:prstGeom>
              <a:effectLst>
                <a:softEdge rad="0"/>
              </a:effectLst>
            </p:spPr>
          </p:pic>
          <p:pic>
            <p:nvPicPr>
              <p:cNvPr id="28" name="그림 27" descr="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9DB894E-A679-38B4-90A3-3BFE5C8C6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8970" y="1437846"/>
                <a:ext cx="1726293" cy="1280172"/>
              </a:xfrm>
              <a:prstGeom prst="rect">
                <a:avLst/>
              </a:prstGeom>
              <a:effectLst/>
            </p:spPr>
          </p:pic>
          <p:grpSp>
            <p:nvGrpSpPr>
              <p:cNvPr id="2054" name="그룹 2053">
                <a:extLst>
                  <a:ext uri="{FF2B5EF4-FFF2-40B4-BE49-F238E27FC236}">
                    <a16:creationId xmlns:a16="http://schemas.microsoft.com/office/drawing/2014/main" id="{38E5DF7A-AE20-59AC-6CD1-FBC10156B40F}"/>
                  </a:ext>
                </a:extLst>
              </p:cNvPr>
              <p:cNvGrpSpPr/>
              <p:nvPr/>
            </p:nvGrpSpPr>
            <p:grpSpPr>
              <a:xfrm>
                <a:off x="5094727" y="1422000"/>
                <a:ext cx="978408" cy="191443"/>
                <a:chOff x="5094727" y="1422000"/>
                <a:chExt cx="978408" cy="191443"/>
              </a:xfrm>
            </p:grpSpPr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B1A75DCF-5C06-3FD4-2B16-49FD12666A7E}"/>
                    </a:ext>
                  </a:extLst>
                </p:cNvPr>
                <p:cNvGrpSpPr/>
                <p:nvPr/>
              </p:nvGrpSpPr>
              <p:grpSpPr>
                <a:xfrm>
                  <a:off x="5149340" y="1422000"/>
                  <a:ext cx="456515" cy="108000"/>
                  <a:chOff x="5267605" y="1383756"/>
                  <a:chExt cx="456515" cy="108003"/>
                </a:xfrm>
              </p:grpSpPr>
              <p:sp>
                <p:nvSpPr>
                  <p:cNvPr id="43" name="TextBox 4">
                    <a:extLst>
                      <a:ext uri="{FF2B5EF4-FFF2-40B4-BE49-F238E27FC236}">
                        <a16:creationId xmlns:a16="http://schemas.microsoft.com/office/drawing/2014/main" id="{94210F99-4DAA-6446-77B4-2391C9F66D7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67605" y="1383756"/>
                    <a:ext cx="108001" cy="108003"/>
                  </a:xfrm>
                  <a:prstGeom prst="rect">
                    <a:avLst/>
                  </a:prstGeom>
                  <a:solidFill>
                    <a:srgbClr val="FEFEEC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72001" tIns="35998" rIns="72001" bIns="35998" rtlCol="0" anchor="ctr" anchorCtr="0">
                    <a:noAutofit/>
                  </a:bodyPr>
                  <a:lstStyle>
                    <a:defPPr>
                      <a:defRPr lang="en-US"/>
                    </a:defPPr>
                    <a:lvl1pPr algn="ctr">
                      <a:defRPr sz="900" b="1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en-US" altLang="ko-KR" sz="700" b="0" dirty="0"/>
                      <a:t>1</a:t>
                    </a:r>
                    <a:endParaRPr lang="ko-KR" altLang="en-US" sz="700" b="0" dirty="0"/>
                  </a:p>
                </p:txBody>
              </p:sp>
              <p:sp>
                <p:nvSpPr>
                  <p:cNvPr id="55" name="TextBox 4">
                    <a:extLst>
                      <a:ext uri="{FF2B5EF4-FFF2-40B4-BE49-F238E27FC236}">
                        <a16:creationId xmlns:a16="http://schemas.microsoft.com/office/drawing/2014/main" id="{3C73D053-9F33-A6BB-3588-265305A1CB52}"/>
                      </a:ext>
                    </a:extLst>
                  </p:cNvPr>
                  <p:cNvSpPr txBox="1"/>
                  <p:nvPr/>
                </p:nvSpPr>
                <p:spPr>
                  <a:xfrm>
                    <a:off x="5372942" y="1383894"/>
                    <a:ext cx="351178" cy="10772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ko-KR" altLang="en-US" sz="700" dirty="0">
                        <a:solidFill>
                          <a:schemeClr val="bg1"/>
                        </a:solidFill>
                      </a:rPr>
                      <a:t>찌르기</a:t>
                    </a:r>
                  </a:p>
                </p:txBody>
              </p:sp>
            </p:grpSp>
            <p:sp>
              <p:nvSpPr>
                <p:cNvPr id="1084" name="화살표: 오른쪽 1083">
                  <a:extLst>
                    <a:ext uri="{FF2B5EF4-FFF2-40B4-BE49-F238E27FC236}">
                      <a16:creationId xmlns:a16="http://schemas.microsoft.com/office/drawing/2014/main" id="{0C9F3C66-8FCE-B1AC-6A90-9CCB5535B520}"/>
                    </a:ext>
                  </a:extLst>
                </p:cNvPr>
                <p:cNvSpPr/>
                <p:nvPr/>
              </p:nvSpPr>
              <p:spPr>
                <a:xfrm>
                  <a:off x="5094727" y="1544365"/>
                  <a:ext cx="97840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53" name="그룹 2052">
                <a:extLst>
                  <a:ext uri="{FF2B5EF4-FFF2-40B4-BE49-F238E27FC236}">
                    <a16:creationId xmlns:a16="http://schemas.microsoft.com/office/drawing/2014/main" id="{27DD50D5-5799-306F-F377-18D0F4090E51}"/>
                  </a:ext>
                </a:extLst>
              </p:cNvPr>
              <p:cNvGrpSpPr/>
              <p:nvPr/>
            </p:nvGrpSpPr>
            <p:grpSpPr>
              <a:xfrm>
                <a:off x="5168891" y="1933829"/>
                <a:ext cx="673012" cy="190940"/>
                <a:chOff x="5168891" y="1933829"/>
                <a:chExt cx="673012" cy="190940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4E3DBA2E-D4EA-C1C3-2956-E4630EA050A2}"/>
                    </a:ext>
                  </a:extLst>
                </p:cNvPr>
                <p:cNvGrpSpPr/>
                <p:nvPr/>
              </p:nvGrpSpPr>
              <p:grpSpPr>
                <a:xfrm>
                  <a:off x="5350356" y="2016769"/>
                  <a:ext cx="491547" cy="108000"/>
                  <a:chOff x="5991803" y="1950156"/>
                  <a:chExt cx="491547" cy="108000"/>
                </a:xfrm>
              </p:grpSpPr>
              <p:sp>
                <p:nvSpPr>
                  <p:cNvPr id="52" name="TextBox 4">
                    <a:extLst>
                      <a:ext uri="{FF2B5EF4-FFF2-40B4-BE49-F238E27FC236}">
                        <a16:creationId xmlns:a16="http://schemas.microsoft.com/office/drawing/2014/main" id="{3D3C526B-4D78-C725-DE32-CA4501FD3B4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991803" y="1950156"/>
                    <a:ext cx="108000" cy="108000"/>
                  </a:xfrm>
                  <a:prstGeom prst="rect">
                    <a:avLst/>
                  </a:prstGeom>
                  <a:solidFill>
                    <a:srgbClr val="FEFEEC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72001" tIns="35998" rIns="72001" bIns="35998" rtlCol="0" anchor="ctr" anchorCtr="0">
                    <a:noAutofit/>
                  </a:bodyPr>
                  <a:lstStyle>
                    <a:defPPr>
                      <a:defRPr lang="en-US"/>
                    </a:defPPr>
                    <a:lvl1pPr algn="ctr">
                      <a:defRPr sz="900" b="1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en-US" altLang="ko-KR" sz="700" b="0" dirty="0"/>
                      <a:t>2</a:t>
                    </a:r>
                    <a:endParaRPr lang="ko-KR" altLang="en-US" sz="700" b="0" dirty="0"/>
                  </a:p>
                </p:txBody>
              </p:sp>
              <p:sp>
                <p:nvSpPr>
                  <p:cNvPr id="56" name="TextBox 4">
                    <a:extLst>
                      <a:ext uri="{FF2B5EF4-FFF2-40B4-BE49-F238E27FC236}">
                        <a16:creationId xmlns:a16="http://schemas.microsoft.com/office/drawing/2014/main" id="{0CB995A9-1FA1-B5B0-A91F-1301A5419E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404" y="1950157"/>
                    <a:ext cx="343946" cy="107722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 algn="ctr">
                      <a:defRPr sz="7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dirty="0">
                        <a:solidFill>
                          <a:srgbClr val="FAFCBC"/>
                        </a:solidFill>
                      </a:rPr>
                      <a:t>당기기</a:t>
                    </a:r>
                  </a:p>
                </p:txBody>
              </p:sp>
            </p:grpSp>
            <p:sp>
              <p:nvSpPr>
                <p:cNvPr id="2052" name="화살표: 오른쪽 2051">
                  <a:extLst>
                    <a:ext uri="{FF2B5EF4-FFF2-40B4-BE49-F238E27FC236}">
                      <a16:creationId xmlns:a16="http://schemas.microsoft.com/office/drawing/2014/main" id="{3CCEC4A4-6F8D-2DA1-ACE5-6E0E4D454899}"/>
                    </a:ext>
                  </a:extLst>
                </p:cNvPr>
                <p:cNvSpPr/>
                <p:nvPr/>
              </p:nvSpPr>
              <p:spPr>
                <a:xfrm flipH="1">
                  <a:off x="5168891" y="1933829"/>
                  <a:ext cx="55359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8" name="TextBox 4">
              <a:extLst>
                <a:ext uri="{FF2B5EF4-FFF2-40B4-BE49-F238E27FC236}">
                  <a16:creationId xmlns:a16="http://schemas.microsoft.com/office/drawing/2014/main" id="{47A7B296-DDAA-7699-E43C-F81E21F21629}"/>
                </a:ext>
              </a:extLst>
            </p:cNvPr>
            <p:cNvSpPr txBox="1"/>
            <p:nvPr/>
          </p:nvSpPr>
          <p:spPr>
            <a:xfrm>
              <a:off x="5445690" y="2022435"/>
              <a:ext cx="2140009" cy="24647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창 형상의 붉은빛 에너지가 찌르는 동작에 맞춰 </a:t>
              </a:r>
              <a:endParaRPr lang="en-US" altLang="ko-KR" sz="80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</a:t>
              </a:r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전방으로 흐릅니다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80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D1B8D2D-878A-F07B-04C4-A40CE56D9345}"/>
              </a:ext>
            </a:extLst>
          </p:cNvPr>
          <p:cNvGrpSpPr/>
          <p:nvPr/>
        </p:nvGrpSpPr>
        <p:grpSpPr>
          <a:xfrm>
            <a:off x="830439" y="5215587"/>
            <a:ext cx="4518244" cy="3268800"/>
            <a:chOff x="1727665" y="5215587"/>
            <a:chExt cx="4518244" cy="3268800"/>
          </a:xfrm>
        </p:grpSpPr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CE343A4E-9857-69DB-84DD-9320A9292C8C}"/>
                </a:ext>
              </a:extLst>
            </p:cNvPr>
            <p:cNvSpPr/>
            <p:nvPr/>
          </p:nvSpPr>
          <p:spPr>
            <a:xfrm>
              <a:off x="2146692" y="5215587"/>
              <a:ext cx="3688412" cy="326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071" name="그룹 1070">
              <a:extLst>
                <a:ext uri="{FF2B5EF4-FFF2-40B4-BE49-F238E27FC236}">
                  <a16:creationId xmlns:a16="http://schemas.microsoft.com/office/drawing/2014/main" id="{11233B47-DF30-FF56-891C-F3A96A1B26B9}"/>
                </a:ext>
              </a:extLst>
            </p:cNvPr>
            <p:cNvGrpSpPr/>
            <p:nvPr/>
          </p:nvGrpSpPr>
          <p:grpSpPr>
            <a:xfrm>
              <a:off x="2146692" y="5215587"/>
              <a:ext cx="3688412" cy="444038"/>
              <a:chOff x="8257290" y="471641"/>
              <a:chExt cx="3688412" cy="444038"/>
            </a:xfrm>
          </p:grpSpPr>
          <p:grpSp>
            <p:nvGrpSpPr>
              <p:cNvPr id="1072" name="그룹 1071">
                <a:extLst>
                  <a:ext uri="{FF2B5EF4-FFF2-40B4-BE49-F238E27FC236}">
                    <a16:creationId xmlns:a16="http://schemas.microsoft.com/office/drawing/2014/main" id="{A0347B1A-04DD-B14D-91EF-3B2535D6AFE6}"/>
                  </a:ext>
                </a:extLst>
              </p:cNvPr>
              <p:cNvGrpSpPr/>
              <p:nvPr/>
            </p:nvGrpSpPr>
            <p:grpSpPr>
              <a:xfrm>
                <a:off x="8257290" y="471641"/>
                <a:ext cx="3688412" cy="444038"/>
                <a:chOff x="4404725" y="471641"/>
                <a:chExt cx="3688412" cy="444038"/>
              </a:xfrm>
            </p:grpSpPr>
            <p:sp>
              <p:nvSpPr>
                <p:cNvPr id="1074" name="직사각형 1073">
                  <a:extLst>
                    <a:ext uri="{FF2B5EF4-FFF2-40B4-BE49-F238E27FC236}">
                      <a16:creationId xmlns:a16="http://schemas.microsoft.com/office/drawing/2014/main" id="{3D2EE47C-006E-8A5F-5A1D-513CDB695AC0}"/>
                    </a:ext>
                  </a:extLst>
                </p:cNvPr>
                <p:cNvSpPr/>
                <p:nvPr/>
              </p:nvSpPr>
              <p:spPr>
                <a:xfrm>
                  <a:off x="4404725" y="471641"/>
                  <a:ext cx="3688412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75" name="TextBox 70">
                  <a:extLst>
                    <a:ext uri="{FF2B5EF4-FFF2-40B4-BE49-F238E27FC236}">
                      <a16:creationId xmlns:a16="http://schemas.microsoft.com/office/drawing/2014/main" id="{B5113683-3FCA-408B-2048-BAA996D777AD}"/>
                    </a:ext>
                  </a:extLst>
                </p:cNvPr>
                <p:cNvSpPr txBox="1"/>
                <p:nvPr/>
              </p:nvSpPr>
              <p:spPr>
                <a:xfrm>
                  <a:off x="4404725" y="471644"/>
                  <a:ext cx="189906" cy="211199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4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073" name="TextBox 65">
                <a:extLst>
                  <a:ext uri="{FF2B5EF4-FFF2-40B4-BE49-F238E27FC236}">
                    <a16:creationId xmlns:a16="http://schemas.microsoft.com/office/drawing/2014/main" id="{61F98E3D-ED84-37DD-80E5-358ED27EEFB9}"/>
                  </a:ext>
                </a:extLst>
              </p:cNvPr>
              <p:cNvSpPr txBox="1"/>
              <p:nvPr/>
            </p:nvSpPr>
            <p:spPr>
              <a:xfrm>
                <a:off x="8744394" y="616780"/>
                <a:ext cx="2714205" cy="15376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오른손으로 잡고 순간적으로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8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번 찌릅니다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B0633F94-B394-32E7-B12A-FF486828B302}"/>
                </a:ext>
              </a:extLst>
            </p:cNvPr>
            <p:cNvSpPr/>
            <p:nvPr/>
          </p:nvSpPr>
          <p:spPr>
            <a:xfrm>
              <a:off x="1727665" y="6722051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8" name="화살표: 오른쪽 77">
              <a:extLst>
                <a:ext uri="{FF2B5EF4-FFF2-40B4-BE49-F238E27FC236}">
                  <a16:creationId xmlns:a16="http://schemas.microsoft.com/office/drawing/2014/main" id="{F8032CF3-AA13-F57B-0A3E-B8A20826B28E}"/>
                </a:ext>
              </a:extLst>
            </p:cNvPr>
            <p:cNvSpPr/>
            <p:nvPr/>
          </p:nvSpPr>
          <p:spPr>
            <a:xfrm>
              <a:off x="5986248" y="6722051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TextBox 4">
              <a:extLst>
                <a:ext uri="{FF2B5EF4-FFF2-40B4-BE49-F238E27FC236}">
                  <a16:creationId xmlns:a16="http://schemas.microsoft.com/office/drawing/2014/main" id="{FDD81ADD-1BF8-9B25-55D3-F4A6539A408D}"/>
                </a:ext>
              </a:extLst>
            </p:cNvPr>
            <p:cNvSpPr txBox="1"/>
            <p:nvPr/>
          </p:nvSpPr>
          <p:spPr>
            <a:xfrm>
              <a:off x="2484370" y="7228018"/>
              <a:ext cx="299658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1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r"/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한 번 찌를 때 마다 창 형태의 트레일 이펙트가 여러 개 형성됩니다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80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48BC937-BEA2-D024-E74F-DD90021DCA49}"/>
                </a:ext>
              </a:extLst>
            </p:cNvPr>
            <p:cNvGrpSpPr/>
            <p:nvPr/>
          </p:nvGrpSpPr>
          <p:grpSpPr>
            <a:xfrm>
              <a:off x="2384075" y="5771807"/>
              <a:ext cx="3197170" cy="1408811"/>
              <a:chOff x="2480170" y="5771807"/>
              <a:chExt cx="3101984" cy="1628728"/>
            </a:xfrm>
          </p:grpSpPr>
          <p:pic>
            <p:nvPicPr>
              <p:cNvPr id="87" name="그림 86" descr="스크린샷, 무기, 비행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AB327CD-3090-213B-3021-9B5402441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3" t="11556" r="12250" b="3321"/>
              <a:stretch>
                <a:fillRect/>
              </a:stretch>
            </p:blipFill>
            <p:spPr>
              <a:xfrm>
                <a:off x="2480170" y="5771807"/>
                <a:ext cx="3101984" cy="1628728"/>
              </a:xfrm>
              <a:prstGeom prst="rect">
                <a:avLst/>
              </a:prstGeom>
            </p:spPr>
          </p:pic>
          <p:sp>
            <p:nvSpPr>
              <p:cNvPr id="95" name="화살표: 오른쪽 94">
                <a:extLst>
                  <a:ext uri="{FF2B5EF4-FFF2-40B4-BE49-F238E27FC236}">
                    <a16:creationId xmlns:a16="http://schemas.microsoft.com/office/drawing/2014/main" id="{5425837E-374B-164A-613F-705B9E84A93E}"/>
                  </a:ext>
                </a:extLst>
              </p:cNvPr>
              <p:cNvSpPr/>
              <p:nvPr/>
            </p:nvSpPr>
            <p:spPr>
              <a:xfrm rot="789781">
                <a:off x="3552590" y="6369278"/>
                <a:ext cx="978408" cy="133172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2FB791E-F278-13E1-81A2-41B52F823B56}"/>
                </a:ext>
              </a:extLst>
            </p:cNvPr>
            <p:cNvGrpSpPr/>
            <p:nvPr/>
          </p:nvGrpSpPr>
          <p:grpSpPr>
            <a:xfrm>
              <a:off x="3795632" y="7578762"/>
              <a:ext cx="1785613" cy="840052"/>
              <a:chOff x="3720230" y="7549037"/>
              <a:chExt cx="1785613" cy="840052"/>
            </a:xfrm>
          </p:grpSpPr>
          <p:pic>
            <p:nvPicPr>
              <p:cNvPr id="16" name="Picture 4">
                <a:extLst>
                  <a:ext uri="{FF2B5EF4-FFF2-40B4-BE49-F238E27FC236}">
                    <a16:creationId xmlns:a16="http://schemas.microsoft.com/office/drawing/2014/main" id="{101B72E1-E2AF-138A-9DA4-4C732FBFC1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842" t="86301" r="27457" b="1835"/>
              <a:stretch/>
            </p:blipFill>
            <p:spPr bwMode="auto">
              <a:xfrm>
                <a:off x="3720230" y="7549037"/>
                <a:ext cx="1785613" cy="840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4">
                <a:extLst>
                  <a:ext uri="{FF2B5EF4-FFF2-40B4-BE49-F238E27FC236}">
                    <a16:creationId xmlns:a16="http://schemas.microsoft.com/office/drawing/2014/main" id="{732689D3-C033-BB77-74B3-D53363D93D34}"/>
                  </a:ext>
                </a:extLst>
              </p:cNvPr>
              <p:cNvSpPr txBox="1"/>
              <p:nvPr/>
            </p:nvSpPr>
            <p:spPr>
              <a:xfrm>
                <a:off x="4448424" y="8223528"/>
                <a:ext cx="1032527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r"/>
                <a:r>
                  <a:rPr lang="en-US" altLang="ko-KR" sz="801" dirty="0">
                    <a:solidFill>
                      <a:schemeClr val="bg1"/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/>
                    </a:solidFill>
                  </a:rPr>
                  <a:t>트레일 이펙트 예시 </a:t>
                </a:r>
                <a:r>
                  <a:rPr lang="en-US" altLang="ko-KR" sz="801" dirty="0">
                    <a:solidFill>
                      <a:schemeClr val="bg1"/>
                    </a:solidFill>
                  </a:rPr>
                  <a:t>2]</a:t>
                </a:r>
                <a:endParaRPr lang="ko-KR" altLang="en-US" sz="801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3" name="그림 102" descr="댄스, 훌라후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41AEAE3-88E1-BC36-E2D1-AD578F1B6C3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327" y="6713819"/>
            <a:ext cx="4167276" cy="193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97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4B208-F074-A681-804F-F75E18F2C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8DB10EC5-79EA-DA95-1444-27AB854AB61A}"/>
              </a:ext>
            </a:extLst>
          </p:cNvPr>
          <p:cNvGrpSpPr/>
          <p:nvPr/>
        </p:nvGrpSpPr>
        <p:grpSpPr>
          <a:xfrm>
            <a:off x="465633" y="422688"/>
            <a:ext cx="11870334" cy="4439611"/>
            <a:chOff x="112518" y="422688"/>
            <a:chExt cx="11870334" cy="443961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683E375-E4C2-F9D8-1C5D-E4CB36F35A3C}"/>
                </a:ext>
              </a:extLst>
            </p:cNvPr>
            <p:cNvGrpSpPr/>
            <p:nvPr/>
          </p:nvGrpSpPr>
          <p:grpSpPr>
            <a:xfrm>
              <a:off x="135378" y="422688"/>
              <a:ext cx="3203891" cy="153889"/>
              <a:chOff x="1499245" y="907122"/>
              <a:chExt cx="3203891" cy="153889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6051B4-7279-AF25-5D61-F7CAA5F981C7}"/>
                  </a:ext>
                </a:extLst>
              </p:cNvPr>
              <p:cNvSpPr txBox="1"/>
              <p:nvPr/>
            </p:nvSpPr>
            <p:spPr>
              <a:xfrm>
                <a:off x="3652148" y="937772"/>
                <a:ext cx="1050988" cy="123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</a:t>
                </a:r>
                <a:endPara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163366-B43C-F142-F5C7-DB772BAEFBA4}"/>
                  </a:ext>
                </a:extLst>
              </p:cNvPr>
              <p:cNvSpPr txBox="1"/>
              <p:nvPr/>
            </p:nvSpPr>
            <p:spPr>
              <a:xfrm>
                <a:off x="1499245" y="907122"/>
                <a:ext cx="2271711" cy="1537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스킬 연출 시간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(150 frame)</a:t>
                </a: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C1DA8CDD-9209-B25F-833C-05E4756BE81E}"/>
                </a:ext>
              </a:extLst>
            </p:cNvPr>
            <p:cNvGrpSpPr/>
            <p:nvPr/>
          </p:nvGrpSpPr>
          <p:grpSpPr>
            <a:xfrm>
              <a:off x="112518" y="623504"/>
              <a:ext cx="11870334" cy="4238795"/>
              <a:chOff x="176132" y="806384"/>
              <a:chExt cx="11870334" cy="4238795"/>
            </a:xfrm>
          </p:grpSpPr>
          <p:grpSp>
            <p:nvGrpSpPr>
              <p:cNvPr id="262" name="그룹 261">
                <a:extLst>
                  <a:ext uri="{FF2B5EF4-FFF2-40B4-BE49-F238E27FC236}">
                    <a16:creationId xmlns:a16="http://schemas.microsoft.com/office/drawing/2014/main" id="{3A3E71FE-A376-7B6E-2875-6B031C33E0F6}"/>
                  </a:ext>
                </a:extLst>
              </p:cNvPr>
              <p:cNvGrpSpPr/>
              <p:nvPr/>
            </p:nvGrpSpPr>
            <p:grpSpPr>
              <a:xfrm>
                <a:off x="278611" y="997928"/>
                <a:ext cx="10656000" cy="4001524"/>
                <a:chOff x="736420" y="1146801"/>
                <a:chExt cx="10656000" cy="2091600"/>
              </a:xfrm>
            </p:grpSpPr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8FB7F4CD-F703-57EC-7E33-E99298B0DD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4420" y="1146801"/>
                  <a:ext cx="0" cy="2091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75B0397A-E04E-802C-D09E-220A715E31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8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BCC160E0-5345-8D3C-CF26-2C1F773A70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0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EBB2A23F-30EF-5C16-68B5-2956AC2BC7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4420" y="1146801"/>
                  <a:ext cx="0" cy="2091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1B2A4A98-36F8-85A5-6CD9-E2DD6668C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E149B50E-551D-F8D6-5637-6800791541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FA75D0D3-2174-5ED9-8299-A53A3E9658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4420" y="1146801"/>
                  <a:ext cx="0" cy="2091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12516680-83BC-D1B8-A05A-85E311BD1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0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D636FE27-9B6E-7E0B-9FAD-FF5360188A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721936D3-5CAC-15BC-3318-B9D8CAE8D1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04420" y="1146801"/>
                  <a:ext cx="0" cy="20916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64FD77EF-0AD9-6621-5598-387607948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직선 연결선 158">
                  <a:extLst>
                    <a:ext uri="{FF2B5EF4-FFF2-40B4-BE49-F238E27FC236}">
                      <a16:creationId xmlns:a16="http://schemas.microsoft.com/office/drawing/2014/main" id="{D8F38B66-434A-118C-A708-738141A1AD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8676050A-8729-76F9-EAA3-07B750378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2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E7B5F6A9-47A1-4AF5-C27D-AB9F116C3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44420" y="1146801"/>
                  <a:ext cx="0" cy="209160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BA51362F-E032-5DC4-FB26-7C4376AFBEC1}"/>
                    </a:ext>
                  </a:extLst>
                </p:cNvPr>
                <p:cNvGrpSpPr/>
                <p:nvPr/>
              </p:nvGrpSpPr>
              <p:grpSpPr>
                <a:xfrm>
                  <a:off x="736420" y="1146801"/>
                  <a:ext cx="576000" cy="2091600"/>
                  <a:chOff x="1200793" y="1061414"/>
                  <a:chExt cx="576000" cy="2091600"/>
                </a:xfrm>
              </p:grpSpPr>
              <p:cxnSp>
                <p:nvCxnSpPr>
                  <p:cNvPr id="19" name="직선 연결선 18">
                    <a:extLst>
                      <a:ext uri="{FF2B5EF4-FFF2-40B4-BE49-F238E27FC236}">
                        <a16:creationId xmlns:a16="http://schemas.microsoft.com/office/drawing/2014/main" id="{D86B5C03-91CA-78CE-E946-57C8899931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연결선 19">
                    <a:extLst>
                      <a:ext uri="{FF2B5EF4-FFF2-40B4-BE49-F238E27FC236}">
                        <a16:creationId xmlns:a16="http://schemas.microsoft.com/office/drawing/2014/main" id="{61752ED6-59DC-11C1-8C3C-B8EF36F4C4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직선 연결선 22">
                    <a:extLst>
                      <a:ext uri="{FF2B5EF4-FFF2-40B4-BE49-F238E27FC236}">
                        <a16:creationId xmlns:a16="http://schemas.microsoft.com/office/drawing/2014/main" id="{6FECA348-CDEB-56E4-E799-F18922FCAB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직선 연결선 23">
                    <a:extLst>
                      <a:ext uri="{FF2B5EF4-FFF2-40B4-BE49-F238E27FC236}">
                        <a16:creationId xmlns:a16="http://schemas.microsoft.com/office/drawing/2014/main" id="{88EEA785-86DC-A628-45C2-B07303F92E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D4A10BBB-E305-2B48-F9A3-2AF598F0DA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 29">
                    <a:extLst>
                      <a:ext uri="{FF2B5EF4-FFF2-40B4-BE49-F238E27FC236}">
                        <a16:creationId xmlns:a16="http://schemas.microsoft.com/office/drawing/2014/main" id="{A9D8F68E-B09D-B5A2-F287-087F70356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92489F5D-9845-3CF1-87CE-D66C3BAF7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3070B3C5-4515-AA8A-FC2F-C47DFC0A18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C75D5A97-A78F-7A4A-76F8-31C0539641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2A2B965E-CD83-71E6-C492-E2C9654DFD70}"/>
                    </a:ext>
                  </a:extLst>
                </p:cNvPr>
                <p:cNvGrpSpPr/>
                <p:nvPr/>
              </p:nvGrpSpPr>
              <p:grpSpPr>
                <a:xfrm>
                  <a:off x="145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39" name="직선 연결선 38">
                    <a:extLst>
                      <a:ext uri="{FF2B5EF4-FFF2-40B4-BE49-F238E27FC236}">
                        <a16:creationId xmlns:a16="http://schemas.microsoft.com/office/drawing/2014/main" id="{9BCFE695-FB8F-7B4D-8808-AA833D2F59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3C51A1A4-FFA6-DB85-9153-FA6DB1B964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직선 연결선 46">
                    <a:extLst>
                      <a:ext uri="{FF2B5EF4-FFF2-40B4-BE49-F238E27FC236}">
                        <a16:creationId xmlns:a16="http://schemas.microsoft.com/office/drawing/2014/main" id="{4D787E25-E827-F3B8-3390-4A9C3D963A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직선 연결선 52">
                    <a:extLst>
                      <a:ext uri="{FF2B5EF4-FFF2-40B4-BE49-F238E27FC236}">
                        <a16:creationId xmlns:a16="http://schemas.microsoft.com/office/drawing/2014/main" id="{327B1F4F-FC51-0AF9-6C7C-DF92F95E9A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연결선 67">
                    <a:extLst>
                      <a:ext uri="{FF2B5EF4-FFF2-40B4-BE49-F238E27FC236}">
                        <a16:creationId xmlns:a16="http://schemas.microsoft.com/office/drawing/2014/main" id="{7D1553F5-B211-2A77-BDDA-088B3A092F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04FC2ABE-B098-30F8-F658-53694485F5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연결선 69">
                    <a:extLst>
                      <a:ext uri="{FF2B5EF4-FFF2-40B4-BE49-F238E27FC236}">
                        <a16:creationId xmlns:a16="http://schemas.microsoft.com/office/drawing/2014/main" id="{92E63817-BB36-7F49-ACA3-E5A33315D4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직선 연결선 70">
                    <a:extLst>
                      <a:ext uri="{FF2B5EF4-FFF2-40B4-BE49-F238E27FC236}">
                        <a16:creationId xmlns:a16="http://schemas.microsoft.com/office/drawing/2014/main" id="{451C8BAB-640A-6F4A-D051-43FD3026C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직선 연결선 79">
                    <a:extLst>
                      <a:ext uri="{FF2B5EF4-FFF2-40B4-BE49-F238E27FC236}">
                        <a16:creationId xmlns:a16="http://schemas.microsoft.com/office/drawing/2014/main" id="{CCE6FCFB-7F5D-E1D7-0D65-E2C46EF01D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F146197E-1AC5-B9F0-B963-625FC1C05287}"/>
                    </a:ext>
                  </a:extLst>
                </p:cNvPr>
                <p:cNvGrpSpPr/>
                <p:nvPr/>
              </p:nvGrpSpPr>
              <p:grpSpPr>
                <a:xfrm>
                  <a:off x="217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85" name="직선 연결선 84">
                    <a:extLst>
                      <a:ext uri="{FF2B5EF4-FFF2-40B4-BE49-F238E27FC236}">
                        <a16:creationId xmlns:a16="http://schemas.microsoft.com/office/drawing/2014/main" id="{EDC38003-BAFC-C244-BACD-03CFCDCD4A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:a16="http://schemas.microsoft.com/office/drawing/2014/main" id="{3EB42C2A-2672-996B-51EC-6703BB43E7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직선 연결선 89">
                    <a:extLst>
                      <a:ext uri="{FF2B5EF4-FFF2-40B4-BE49-F238E27FC236}">
                        <a16:creationId xmlns:a16="http://schemas.microsoft.com/office/drawing/2014/main" id="{94491280-5217-E651-A534-9E5C8AE5E4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직선 연결선 90">
                    <a:extLst>
                      <a:ext uri="{FF2B5EF4-FFF2-40B4-BE49-F238E27FC236}">
                        <a16:creationId xmlns:a16="http://schemas.microsoft.com/office/drawing/2014/main" id="{613BAB54-4882-9C99-EDAD-1C6B751A62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직선 연결선 91">
                    <a:extLst>
                      <a:ext uri="{FF2B5EF4-FFF2-40B4-BE49-F238E27FC236}">
                        <a16:creationId xmlns:a16="http://schemas.microsoft.com/office/drawing/2014/main" id="{D70CC4B0-4D1B-2C9A-9AA3-6B8917DFAE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직선 연결선 92">
                    <a:extLst>
                      <a:ext uri="{FF2B5EF4-FFF2-40B4-BE49-F238E27FC236}">
                        <a16:creationId xmlns:a16="http://schemas.microsoft.com/office/drawing/2014/main" id="{BB16BED7-68CD-3F6B-3B28-07429E5C0C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직선 연결선 93">
                    <a:extLst>
                      <a:ext uri="{FF2B5EF4-FFF2-40B4-BE49-F238E27FC236}">
                        <a16:creationId xmlns:a16="http://schemas.microsoft.com/office/drawing/2014/main" id="{6C3FB81F-CC5B-03CF-CC59-73C8B77982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직선 연결선 94">
                    <a:extLst>
                      <a:ext uri="{FF2B5EF4-FFF2-40B4-BE49-F238E27FC236}">
                        <a16:creationId xmlns:a16="http://schemas.microsoft.com/office/drawing/2014/main" id="{46B08542-EB58-70FA-085A-01A9B77E4C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직선 연결선 95">
                    <a:extLst>
                      <a:ext uri="{FF2B5EF4-FFF2-40B4-BE49-F238E27FC236}">
                        <a16:creationId xmlns:a16="http://schemas.microsoft.com/office/drawing/2014/main" id="{B6145470-8C37-0E53-5A74-BC50366837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D02015FA-1FB2-630E-768D-2ACF5A93B073}"/>
                    </a:ext>
                  </a:extLst>
                </p:cNvPr>
                <p:cNvGrpSpPr/>
                <p:nvPr/>
              </p:nvGrpSpPr>
              <p:grpSpPr>
                <a:xfrm>
                  <a:off x="289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98" name="직선 연결선 97">
                    <a:extLst>
                      <a:ext uri="{FF2B5EF4-FFF2-40B4-BE49-F238E27FC236}">
                        <a16:creationId xmlns:a16="http://schemas.microsoft.com/office/drawing/2014/main" id="{80D826B1-E833-A1EB-C636-65A617D49D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직선 연결선 98">
                    <a:extLst>
                      <a:ext uri="{FF2B5EF4-FFF2-40B4-BE49-F238E27FC236}">
                        <a16:creationId xmlns:a16="http://schemas.microsoft.com/office/drawing/2014/main" id="{484ECDC8-0515-DC35-E408-A8ACB1F4AA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직선 연결선 99">
                    <a:extLst>
                      <a:ext uri="{FF2B5EF4-FFF2-40B4-BE49-F238E27FC236}">
                        <a16:creationId xmlns:a16="http://schemas.microsoft.com/office/drawing/2014/main" id="{D202584D-14BE-738D-1D27-1112F6239D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직선 연결선 100">
                    <a:extLst>
                      <a:ext uri="{FF2B5EF4-FFF2-40B4-BE49-F238E27FC236}">
                        <a16:creationId xmlns:a16="http://schemas.microsoft.com/office/drawing/2014/main" id="{CADC9E4C-8023-3FD6-1E4B-26B40B56AD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A4C08E17-E1FD-23DD-B7AA-E9B47C048E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6935C8BB-68AB-07A4-7D8A-58D7AF6378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직선 연결선 103">
                    <a:extLst>
                      <a:ext uri="{FF2B5EF4-FFF2-40B4-BE49-F238E27FC236}">
                        <a16:creationId xmlns:a16="http://schemas.microsoft.com/office/drawing/2014/main" id="{1B1B2440-8BFF-025E-1C33-8AF4B9C00E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직선 연결선 112">
                    <a:extLst>
                      <a:ext uri="{FF2B5EF4-FFF2-40B4-BE49-F238E27FC236}">
                        <a16:creationId xmlns:a16="http://schemas.microsoft.com/office/drawing/2014/main" id="{573540BD-3AA4-8D0A-3460-696C89351B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직선 연결선 113">
                    <a:extLst>
                      <a:ext uri="{FF2B5EF4-FFF2-40B4-BE49-F238E27FC236}">
                        <a16:creationId xmlns:a16="http://schemas.microsoft.com/office/drawing/2014/main" id="{2EE22833-17C5-4312-F0ED-0F40A0A80E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8FE0792E-10D9-64B5-BF7A-6EA91CDAC3B9}"/>
                    </a:ext>
                  </a:extLst>
                </p:cNvPr>
                <p:cNvGrpSpPr/>
                <p:nvPr/>
              </p:nvGrpSpPr>
              <p:grpSpPr>
                <a:xfrm>
                  <a:off x="361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16" name="직선 연결선 115">
                    <a:extLst>
                      <a:ext uri="{FF2B5EF4-FFF2-40B4-BE49-F238E27FC236}">
                        <a16:creationId xmlns:a16="http://schemas.microsoft.com/office/drawing/2014/main" id="{323CB2F4-0F7A-6558-E776-D8CE575C7B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직선 연결선 116">
                    <a:extLst>
                      <a:ext uri="{FF2B5EF4-FFF2-40B4-BE49-F238E27FC236}">
                        <a16:creationId xmlns:a16="http://schemas.microsoft.com/office/drawing/2014/main" id="{2FE47172-5E13-008C-98DC-EA696E6029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직선 연결선 117">
                    <a:extLst>
                      <a:ext uri="{FF2B5EF4-FFF2-40B4-BE49-F238E27FC236}">
                        <a16:creationId xmlns:a16="http://schemas.microsoft.com/office/drawing/2014/main" id="{3A63CE5B-A6CF-1E28-B1EF-A56FE1801D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직선 연결선 118">
                    <a:extLst>
                      <a:ext uri="{FF2B5EF4-FFF2-40B4-BE49-F238E27FC236}">
                        <a16:creationId xmlns:a16="http://schemas.microsoft.com/office/drawing/2014/main" id="{336163E6-F235-C8C8-9C4F-30686C871D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직선 연결선 119">
                    <a:extLst>
                      <a:ext uri="{FF2B5EF4-FFF2-40B4-BE49-F238E27FC236}">
                        <a16:creationId xmlns:a16="http://schemas.microsoft.com/office/drawing/2014/main" id="{9154757C-F6B8-AF9A-CD63-F005EDC749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>
                    <a:extLst>
                      <a:ext uri="{FF2B5EF4-FFF2-40B4-BE49-F238E27FC236}">
                        <a16:creationId xmlns:a16="http://schemas.microsoft.com/office/drawing/2014/main" id="{FEE2C43B-1C77-2277-741B-07F4B42FAA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직선 연결선 121">
                    <a:extLst>
                      <a:ext uri="{FF2B5EF4-FFF2-40B4-BE49-F238E27FC236}">
                        <a16:creationId xmlns:a16="http://schemas.microsoft.com/office/drawing/2014/main" id="{69179622-46BE-B71D-92C8-A9919495D7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직선 연결선 122">
                    <a:extLst>
                      <a:ext uri="{FF2B5EF4-FFF2-40B4-BE49-F238E27FC236}">
                        <a16:creationId xmlns:a16="http://schemas.microsoft.com/office/drawing/2014/main" id="{4C35FA14-2E8B-E3BE-54C6-BF92F35A88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직선 연결선 127">
                    <a:extLst>
                      <a:ext uri="{FF2B5EF4-FFF2-40B4-BE49-F238E27FC236}">
                        <a16:creationId xmlns:a16="http://schemas.microsoft.com/office/drawing/2014/main" id="{F77F526E-1BAF-0689-2008-C91EE4FD7D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그룹 132">
                  <a:extLst>
                    <a:ext uri="{FF2B5EF4-FFF2-40B4-BE49-F238E27FC236}">
                      <a16:creationId xmlns:a16="http://schemas.microsoft.com/office/drawing/2014/main" id="{EFCD951C-9BDB-A207-BC18-EA33BAB2FC85}"/>
                    </a:ext>
                  </a:extLst>
                </p:cNvPr>
                <p:cNvGrpSpPr/>
                <p:nvPr/>
              </p:nvGrpSpPr>
              <p:grpSpPr>
                <a:xfrm>
                  <a:off x="433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35" name="직선 연결선 134">
                    <a:extLst>
                      <a:ext uri="{FF2B5EF4-FFF2-40B4-BE49-F238E27FC236}">
                        <a16:creationId xmlns:a16="http://schemas.microsoft.com/office/drawing/2014/main" id="{C3921F37-233F-DEC2-251E-1021546A78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직선 연결선 136">
                    <a:extLst>
                      <a:ext uri="{FF2B5EF4-FFF2-40B4-BE49-F238E27FC236}">
                        <a16:creationId xmlns:a16="http://schemas.microsoft.com/office/drawing/2014/main" id="{45843B72-78FD-C2DF-BBB8-FD6028788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직선 연결선 138">
                    <a:extLst>
                      <a:ext uri="{FF2B5EF4-FFF2-40B4-BE49-F238E27FC236}">
                        <a16:creationId xmlns:a16="http://schemas.microsoft.com/office/drawing/2014/main" id="{785EDC06-19BF-D736-18AE-CE517E3AD3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직선 연결선 139">
                    <a:extLst>
                      <a:ext uri="{FF2B5EF4-FFF2-40B4-BE49-F238E27FC236}">
                        <a16:creationId xmlns:a16="http://schemas.microsoft.com/office/drawing/2014/main" id="{4671D180-2FBF-7E18-9578-76A1E16743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직선 연결선 142">
                    <a:extLst>
                      <a:ext uri="{FF2B5EF4-FFF2-40B4-BE49-F238E27FC236}">
                        <a16:creationId xmlns:a16="http://schemas.microsoft.com/office/drawing/2014/main" id="{5A022C6C-9E03-AE28-5205-E265657DB9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직선 연결선 146">
                    <a:extLst>
                      <a:ext uri="{FF2B5EF4-FFF2-40B4-BE49-F238E27FC236}">
                        <a16:creationId xmlns:a16="http://schemas.microsoft.com/office/drawing/2014/main" id="{32B43623-1903-6256-7CE7-BE21EE5528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직선 연결선 151">
                    <a:extLst>
                      <a:ext uri="{FF2B5EF4-FFF2-40B4-BE49-F238E27FC236}">
                        <a16:creationId xmlns:a16="http://schemas.microsoft.com/office/drawing/2014/main" id="{122A2FC9-93CD-C11B-E7DC-CD1149D86F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직선 연결선 156">
                    <a:extLst>
                      <a:ext uri="{FF2B5EF4-FFF2-40B4-BE49-F238E27FC236}">
                        <a16:creationId xmlns:a16="http://schemas.microsoft.com/office/drawing/2014/main" id="{D695F7D5-817F-8E2C-55F3-423A298FA3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연결선 161">
                    <a:extLst>
                      <a:ext uri="{FF2B5EF4-FFF2-40B4-BE49-F238E27FC236}">
                        <a16:creationId xmlns:a16="http://schemas.microsoft.com/office/drawing/2014/main" id="{30644D97-B2F2-C05A-1662-A7BDE76A29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D36C226F-80F6-1305-E8A4-F0C61123B586}"/>
                    </a:ext>
                  </a:extLst>
                </p:cNvPr>
                <p:cNvGrpSpPr/>
                <p:nvPr/>
              </p:nvGrpSpPr>
              <p:grpSpPr>
                <a:xfrm>
                  <a:off x="505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69" name="직선 연결선 168">
                    <a:extLst>
                      <a:ext uri="{FF2B5EF4-FFF2-40B4-BE49-F238E27FC236}">
                        <a16:creationId xmlns:a16="http://schemas.microsoft.com/office/drawing/2014/main" id="{70DCB4EE-F998-D990-ED61-51AE234BED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직선 연결선 169">
                    <a:extLst>
                      <a:ext uri="{FF2B5EF4-FFF2-40B4-BE49-F238E27FC236}">
                        <a16:creationId xmlns:a16="http://schemas.microsoft.com/office/drawing/2014/main" id="{40820495-BB80-3188-3AC2-CBF38B2103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직선 연결선 170">
                    <a:extLst>
                      <a:ext uri="{FF2B5EF4-FFF2-40B4-BE49-F238E27FC236}">
                        <a16:creationId xmlns:a16="http://schemas.microsoft.com/office/drawing/2014/main" id="{88A64805-130C-FC62-B091-848B4A8FCB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직선 연결선 171">
                    <a:extLst>
                      <a:ext uri="{FF2B5EF4-FFF2-40B4-BE49-F238E27FC236}">
                        <a16:creationId xmlns:a16="http://schemas.microsoft.com/office/drawing/2014/main" id="{7CCC4D75-8CFA-B1E1-84BE-5A953405D8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F9EA2503-99B8-806F-0799-923AA4E6B2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D8E368F0-EC35-E9B9-18F9-B74DF8C13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직선 연결선 174">
                    <a:extLst>
                      <a:ext uri="{FF2B5EF4-FFF2-40B4-BE49-F238E27FC236}">
                        <a16:creationId xmlns:a16="http://schemas.microsoft.com/office/drawing/2014/main" id="{C7CAA241-565C-9F1A-324A-62163CF2B1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직선 연결선 175">
                    <a:extLst>
                      <a:ext uri="{FF2B5EF4-FFF2-40B4-BE49-F238E27FC236}">
                        <a16:creationId xmlns:a16="http://schemas.microsoft.com/office/drawing/2014/main" id="{E70A6386-FC77-59CF-8EC5-AEEE888BB5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직선 연결선 176">
                    <a:extLst>
                      <a:ext uri="{FF2B5EF4-FFF2-40B4-BE49-F238E27FC236}">
                        <a16:creationId xmlns:a16="http://schemas.microsoft.com/office/drawing/2014/main" id="{0D8A0AC4-7891-C0E2-B3CF-83E1304C98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8" name="그룹 177">
                  <a:extLst>
                    <a:ext uri="{FF2B5EF4-FFF2-40B4-BE49-F238E27FC236}">
                      <a16:creationId xmlns:a16="http://schemas.microsoft.com/office/drawing/2014/main" id="{9B40EFD2-F46C-8C2F-B43B-3159478B3DD6}"/>
                    </a:ext>
                  </a:extLst>
                </p:cNvPr>
                <p:cNvGrpSpPr/>
                <p:nvPr/>
              </p:nvGrpSpPr>
              <p:grpSpPr>
                <a:xfrm>
                  <a:off x="577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79" name="직선 연결선 178">
                    <a:extLst>
                      <a:ext uri="{FF2B5EF4-FFF2-40B4-BE49-F238E27FC236}">
                        <a16:creationId xmlns:a16="http://schemas.microsoft.com/office/drawing/2014/main" id="{27706F18-6139-1895-2E8E-4AA9C4CF07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직선 연결선 179">
                    <a:extLst>
                      <a:ext uri="{FF2B5EF4-FFF2-40B4-BE49-F238E27FC236}">
                        <a16:creationId xmlns:a16="http://schemas.microsoft.com/office/drawing/2014/main" id="{41F406E6-DEF3-08B5-A957-1D9EFE17C8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직선 연결선 180">
                    <a:extLst>
                      <a:ext uri="{FF2B5EF4-FFF2-40B4-BE49-F238E27FC236}">
                        <a16:creationId xmlns:a16="http://schemas.microsoft.com/office/drawing/2014/main" id="{7741A13B-D709-0863-2250-DE3B657AFA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직선 연결선 181">
                    <a:extLst>
                      <a:ext uri="{FF2B5EF4-FFF2-40B4-BE49-F238E27FC236}">
                        <a16:creationId xmlns:a16="http://schemas.microsoft.com/office/drawing/2014/main" id="{C40C1E36-2C92-C85E-9DA9-727F772AD1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직선 연결선 182">
                    <a:extLst>
                      <a:ext uri="{FF2B5EF4-FFF2-40B4-BE49-F238E27FC236}">
                        <a16:creationId xmlns:a16="http://schemas.microsoft.com/office/drawing/2014/main" id="{B615083D-8958-AC82-9A35-4E872B958D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직선 연결선 183">
                    <a:extLst>
                      <a:ext uri="{FF2B5EF4-FFF2-40B4-BE49-F238E27FC236}">
                        <a16:creationId xmlns:a16="http://schemas.microsoft.com/office/drawing/2014/main" id="{2DA4FB82-EA2A-D628-F176-9838F6E60D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직선 연결선 184">
                    <a:extLst>
                      <a:ext uri="{FF2B5EF4-FFF2-40B4-BE49-F238E27FC236}">
                        <a16:creationId xmlns:a16="http://schemas.microsoft.com/office/drawing/2014/main" id="{1B07F517-6588-41EC-9F9A-8BCE9D2A9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직선 연결선 185">
                    <a:extLst>
                      <a:ext uri="{FF2B5EF4-FFF2-40B4-BE49-F238E27FC236}">
                        <a16:creationId xmlns:a16="http://schemas.microsoft.com/office/drawing/2014/main" id="{96887524-5F6B-6EBF-D617-29F0895728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직선 연결선 186">
                    <a:extLst>
                      <a:ext uri="{FF2B5EF4-FFF2-40B4-BE49-F238E27FC236}">
                        <a16:creationId xmlns:a16="http://schemas.microsoft.com/office/drawing/2014/main" id="{FB23DE84-18C0-E861-6BE2-821B7E989B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8" name="그룹 187">
                  <a:extLst>
                    <a:ext uri="{FF2B5EF4-FFF2-40B4-BE49-F238E27FC236}">
                      <a16:creationId xmlns:a16="http://schemas.microsoft.com/office/drawing/2014/main" id="{842F957E-7927-722D-9E7B-1347323C47C5}"/>
                    </a:ext>
                  </a:extLst>
                </p:cNvPr>
                <p:cNvGrpSpPr/>
                <p:nvPr/>
              </p:nvGrpSpPr>
              <p:grpSpPr>
                <a:xfrm>
                  <a:off x="649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89" name="직선 연결선 188">
                    <a:extLst>
                      <a:ext uri="{FF2B5EF4-FFF2-40B4-BE49-F238E27FC236}">
                        <a16:creationId xmlns:a16="http://schemas.microsoft.com/office/drawing/2014/main" id="{7AB06998-2A47-1A4C-7E12-EC5C8B7999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직선 연결선 189">
                    <a:extLst>
                      <a:ext uri="{FF2B5EF4-FFF2-40B4-BE49-F238E27FC236}">
                        <a16:creationId xmlns:a16="http://schemas.microsoft.com/office/drawing/2014/main" id="{1BBF9E9F-C22A-BE6C-DADE-A2405454D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직선 연결선 190">
                    <a:extLst>
                      <a:ext uri="{FF2B5EF4-FFF2-40B4-BE49-F238E27FC236}">
                        <a16:creationId xmlns:a16="http://schemas.microsoft.com/office/drawing/2014/main" id="{51518C13-0DA8-A2D3-B21E-90B1B1642C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직선 연결선 191">
                    <a:extLst>
                      <a:ext uri="{FF2B5EF4-FFF2-40B4-BE49-F238E27FC236}">
                        <a16:creationId xmlns:a16="http://schemas.microsoft.com/office/drawing/2014/main" id="{02B869CE-428E-0A53-6A86-32DC288397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직선 연결선 192">
                    <a:extLst>
                      <a:ext uri="{FF2B5EF4-FFF2-40B4-BE49-F238E27FC236}">
                        <a16:creationId xmlns:a16="http://schemas.microsoft.com/office/drawing/2014/main" id="{7043CE7D-269B-BD03-51BF-070CAFA8B3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직선 연결선 193">
                    <a:extLst>
                      <a:ext uri="{FF2B5EF4-FFF2-40B4-BE49-F238E27FC236}">
                        <a16:creationId xmlns:a16="http://schemas.microsoft.com/office/drawing/2014/main" id="{366BDE93-A68B-EB6E-FE8C-EA013CFF98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직선 연결선 194">
                    <a:extLst>
                      <a:ext uri="{FF2B5EF4-FFF2-40B4-BE49-F238E27FC236}">
                        <a16:creationId xmlns:a16="http://schemas.microsoft.com/office/drawing/2014/main" id="{F497E4F6-A6F9-0269-46AF-0D71B42C90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직선 연결선 195">
                    <a:extLst>
                      <a:ext uri="{FF2B5EF4-FFF2-40B4-BE49-F238E27FC236}">
                        <a16:creationId xmlns:a16="http://schemas.microsoft.com/office/drawing/2014/main" id="{46AF26C0-DB2C-93B2-2FEC-E246540524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직선 연결선 196">
                    <a:extLst>
                      <a:ext uri="{FF2B5EF4-FFF2-40B4-BE49-F238E27FC236}">
                        <a16:creationId xmlns:a16="http://schemas.microsoft.com/office/drawing/2014/main" id="{CE037961-DBCF-E9F7-3A3E-DE83C52D78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8" name="그룹 197">
                  <a:extLst>
                    <a:ext uri="{FF2B5EF4-FFF2-40B4-BE49-F238E27FC236}">
                      <a16:creationId xmlns:a16="http://schemas.microsoft.com/office/drawing/2014/main" id="{14FA0861-FC42-0839-F774-68D73FA6AC9A}"/>
                    </a:ext>
                  </a:extLst>
                </p:cNvPr>
                <p:cNvGrpSpPr/>
                <p:nvPr/>
              </p:nvGrpSpPr>
              <p:grpSpPr>
                <a:xfrm>
                  <a:off x="721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199" name="직선 연결선 198">
                    <a:extLst>
                      <a:ext uri="{FF2B5EF4-FFF2-40B4-BE49-F238E27FC236}">
                        <a16:creationId xmlns:a16="http://schemas.microsoft.com/office/drawing/2014/main" id="{944D4254-A1B5-F357-6946-0496EA778F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직선 연결선 199">
                    <a:extLst>
                      <a:ext uri="{FF2B5EF4-FFF2-40B4-BE49-F238E27FC236}">
                        <a16:creationId xmlns:a16="http://schemas.microsoft.com/office/drawing/2014/main" id="{13F5C50B-3BA8-ED1C-570F-EA97B75101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직선 연결선 200">
                    <a:extLst>
                      <a:ext uri="{FF2B5EF4-FFF2-40B4-BE49-F238E27FC236}">
                        <a16:creationId xmlns:a16="http://schemas.microsoft.com/office/drawing/2014/main" id="{85FCAD0D-DD73-EB4C-971C-5FBCB6BF63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직선 연결선 201">
                    <a:extLst>
                      <a:ext uri="{FF2B5EF4-FFF2-40B4-BE49-F238E27FC236}">
                        <a16:creationId xmlns:a16="http://schemas.microsoft.com/office/drawing/2014/main" id="{C3ECA49E-BAA6-AAA8-7B3B-026F92B213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직선 연결선 202">
                    <a:extLst>
                      <a:ext uri="{FF2B5EF4-FFF2-40B4-BE49-F238E27FC236}">
                        <a16:creationId xmlns:a16="http://schemas.microsoft.com/office/drawing/2014/main" id="{92D5D2D1-E363-5625-B89E-9600CBB880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직선 연결선 203">
                    <a:extLst>
                      <a:ext uri="{FF2B5EF4-FFF2-40B4-BE49-F238E27FC236}">
                        <a16:creationId xmlns:a16="http://schemas.microsoft.com/office/drawing/2014/main" id="{EDF9928F-95A5-113F-AC5C-BB189FD2DD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직선 연결선 204">
                    <a:extLst>
                      <a:ext uri="{FF2B5EF4-FFF2-40B4-BE49-F238E27FC236}">
                        <a16:creationId xmlns:a16="http://schemas.microsoft.com/office/drawing/2014/main" id="{9174CD1B-DD55-6D07-D0BF-FB94EF3C4D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직선 연결선 205">
                    <a:extLst>
                      <a:ext uri="{FF2B5EF4-FFF2-40B4-BE49-F238E27FC236}">
                        <a16:creationId xmlns:a16="http://schemas.microsoft.com/office/drawing/2014/main" id="{9B5FE2B2-2BE4-FD38-FE20-EB53AE3303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직선 연결선 206">
                    <a:extLst>
                      <a:ext uri="{FF2B5EF4-FFF2-40B4-BE49-F238E27FC236}">
                        <a16:creationId xmlns:a16="http://schemas.microsoft.com/office/drawing/2014/main" id="{A6F2A4D2-B18F-EA22-FB03-BA08CC7B83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8" name="그룹 207">
                  <a:extLst>
                    <a:ext uri="{FF2B5EF4-FFF2-40B4-BE49-F238E27FC236}">
                      <a16:creationId xmlns:a16="http://schemas.microsoft.com/office/drawing/2014/main" id="{546328D0-09D7-52A1-32D9-B5850289D3B2}"/>
                    </a:ext>
                  </a:extLst>
                </p:cNvPr>
                <p:cNvGrpSpPr/>
                <p:nvPr/>
              </p:nvGrpSpPr>
              <p:grpSpPr>
                <a:xfrm>
                  <a:off x="793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209" name="직선 연결선 208">
                    <a:extLst>
                      <a:ext uri="{FF2B5EF4-FFF2-40B4-BE49-F238E27FC236}">
                        <a16:creationId xmlns:a16="http://schemas.microsoft.com/office/drawing/2014/main" id="{2546EA14-C161-17FC-5ED7-6A9C7CF231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직선 연결선 209">
                    <a:extLst>
                      <a:ext uri="{FF2B5EF4-FFF2-40B4-BE49-F238E27FC236}">
                        <a16:creationId xmlns:a16="http://schemas.microsoft.com/office/drawing/2014/main" id="{1C400BD5-2ABE-3A11-49A3-9E1DDE07ED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직선 연결선 210">
                    <a:extLst>
                      <a:ext uri="{FF2B5EF4-FFF2-40B4-BE49-F238E27FC236}">
                        <a16:creationId xmlns:a16="http://schemas.microsoft.com/office/drawing/2014/main" id="{76148817-C704-6BD1-E11D-1C2B5F0DF9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직선 연결선 211">
                    <a:extLst>
                      <a:ext uri="{FF2B5EF4-FFF2-40B4-BE49-F238E27FC236}">
                        <a16:creationId xmlns:a16="http://schemas.microsoft.com/office/drawing/2014/main" id="{58BFA6AB-3B37-599C-A60D-109F00EEF0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직선 연결선 212">
                    <a:extLst>
                      <a:ext uri="{FF2B5EF4-FFF2-40B4-BE49-F238E27FC236}">
                        <a16:creationId xmlns:a16="http://schemas.microsoft.com/office/drawing/2014/main" id="{4E26A081-F40C-C83D-C26B-B154E10F10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직선 연결선 213">
                    <a:extLst>
                      <a:ext uri="{FF2B5EF4-FFF2-40B4-BE49-F238E27FC236}">
                        <a16:creationId xmlns:a16="http://schemas.microsoft.com/office/drawing/2014/main" id="{453FA11D-6FF0-0ADF-054E-8A9B6A23CC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직선 연결선 214">
                    <a:extLst>
                      <a:ext uri="{FF2B5EF4-FFF2-40B4-BE49-F238E27FC236}">
                        <a16:creationId xmlns:a16="http://schemas.microsoft.com/office/drawing/2014/main" id="{2B3153B2-E11D-F632-D60F-81EC84E69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직선 연결선 215">
                    <a:extLst>
                      <a:ext uri="{FF2B5EF4-FFF2-40B4-BE49-F238E27FC236}">
                        <a16:creationId xmlns:a16="http://schemas.microsoft.com/office/drawing/2014/main" id="{5CCD1307-CF57-0D28-FFEE-F3B9A49A09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직선 연결선 216">
                    <a:extLst>
                      <a:ext uri="{FF2B5EF4-FFF2-40B4-BE49-F238E27FC236}">
                        <a16:creationId xmlns:a16="http://schemas.microsoft.com/office/drawing/2014/main" id="{AC4FF747-0B4A-D337-CC36-3E3D0542F8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8" name="그룹 217">
                  <a:extLst>
                    <a:ext uri="{FF2B5EF4-FFF2-40B4-BE49-F238E27FC236}">
                      <a16:creationId xmlns:a16="http://schemas.microsoft.com/office/drawing/2014/main" id="{F6A940FB-F08D-39B4-3C24-4D36BD90C88D}"/>
                    </a:ext>
                  </a:extLst>
                </p:cNvPr>
                <p:cNvGrpSpPr/>
                <p:nvPr/>
              </p:nvGrpSpPr>
              <p:grpSpPr>
                <a:xfrm>
                  <a:off x="865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219" name="직선 연결선 218">
                    <a:extLst>
                      <a:ext uri="{FF2B5EF4-FFF2-40B4-BE49-F238E27FC236}">
                        <a16:creationId xmlns:a16="http://schemas.microsoft.com/office/drawing/2014/main" id="{D81701F5-376A-86AE-DB5D-A8B4610A13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직선 연결선 219">
                    <a:extLst>
                      <a:ext uri="{FF2B5EF4-FFF2-40B4-BE49-F238E27FC236}">
                        <a16:creationId xmlns:a16="http://schemas.microsoft.com/office/drawing/2014/main" id="{075984F0-CCD8-7BB2-2CBA-22E86869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직선 연결선 220">
                    <a:extLst>
                      <a:ext uri="{FF2B5EF4-FFF2-40B4-BE49-F238E27FC236}">
                        <a16:creationId xmlns:a16="http://schemas.microsoft.com/office/drawing/2014/main" id="{6F518AA8-720D-B38C-5044-14CEC12B48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직선 연결선 221">
                    <a:extLst>
                      <a:ext uri="{FF2B5EF4-FFF2-40B4-BE49-F238E27FC236}">
                        <a16:creationId xmlns:a16="http://schemas.microsoft.com/office/drawing/2014/main" id="{0C3F7E04-1B37-5176-2245-859D5FF4EC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직선 연결선 222">
                    <a:extLst>
                      <a:ext uri="{FF2B5EF4-FFF2-40B4-BE49-F238E27FC236}">
                        <a16:creationId xmlns:a16="http://schemas.microsoft.com/office/drawing/2014/main" id="{79EF1EC4-BB92-663C-B2CE-80E7F2AFF9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직선 연결선 223">
                    <a:extLst>
                      <a:ext uri="{FF2B5EF4-FFF2-40B4-BE49-F238E27FC236}">
                        <a16:creationId xmlns:a16="http://schemas.microsoft.com/office/drawing/2014/main" id="{D14FABC9-FF43-C529-EB79-D2F509A894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직선 연결선 224">
                    <a:extLst>
                      <a:ext uri="{FF2B5EF4-FFF2-40B4-BE49-F238E27FC236}">
                        <a16:creationId xmlns:a16="http://schemas.microsoft.com/office/drawing/2014/main" id="{8A7AD88A-7999-8C42-ABBD-B4CD46A2F1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직선 연결선 225">
                    <a:extLst>
                      <a:ext uri="{FF2B5EF4-FFF2-40B4-BE49-F238E27FC236}">
                        <a16:creationId xmlns:a16="http://schemas.microsoft.com/office/drawing/2014/main" id="{870FAC60-440D-15AA-A823-F8F814D9FC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직선 연결선 226">
                    <a:extLst>
                      <a:ext uri="{FF2B5EF4-FFF2-40B4-BE49-F238E27FC236}">
                        <a16:creationId xmlns:a16="http://schemas.microsoft.com/office/drawing/2014/main" id="{F323617F-3BB7-5012-21A8-D556AF5DCF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8" name="그룹 227">
                  <a:extLst>
                    <a:ext uri="{FF2B5EF4-FFF2-40B4-BE49-F238E27FC236}">
                      <a16:creationId xmlns:a16="http://schemas.microsoft.com/office/drawing/2014/main" id="{CF00C521-CD6A-1356-7FF2-27F723D33C51}"/>
                    </a:ext>
                  </a:extLst>
                </p:cNvPr>
                <p:cNvGrpSpPr/>
                <p:nvPr/>
              </p:nvGrpSpPr>
              <p:grpSpPr>
                <a:xfrm>
                  <a:off x="937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229" name="직선 연결선 228">
                    <a:extLst>
                      <a:ext uri="{FF2B5EF4-FFF2-40B4-BE49-F238E27FC236}">
                        <a16:creationId xmlns:a16="http://schemas.microsoft.com/office/drawing/2014/main" id="{620BE78E-C70C-381A-CBA9-8FB242D4BA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직선 연결선 229">
                    <a:extLst>
                      <a:ext uri="{FF2B5EF4-FFF2-40B4-BE49-F238E27FC236}">
                        <a16:creationId xmlns:a16="http://schemas.microsoft.com/office/drawing/2014/main" id="{692AAC60-641F-19FD-53D2-F8A32076CA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직선 연결선 230">
                    <a:extLst>
                      <a:ext uri="{FF2B5EF4-FFF2-40B4-BE49-F238E27FC236}">
                        <a16:creationId xmlns:a16="http://schemas.microsoft.com/office/drawing/2014/main" id="{3DD2535E-8F2C-181A-8349-96C3AB4A66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직선 연결선 231">
                    <a:extLst>
                      <a:ext uri="{FF2B5EF4-FFF2-40B4-BE49-F238E27FC236}">
                        <a16:creationId xmlns:a16="http://schemas.microsoft.com/office/drawing/2014/main" id="{901D3A7C-76A1-D58E-892F-ABE531D181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직선 연결선 232">
                    <a:extLst>
                      <a:ext uri="{FF2B5EF4-FFF2-40B4-BE49-F238E27FC236}">
                        <a16:creationId xmlns:a16="http://schemas.microsoft.com/office/drawing/2014/main" id="{AE6E6683-CA53-1BB3-0AD8-13B6395920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직선 연결선 233">
                    <a:extLst>
                      <a:ext uri="{FF2B5EF4-FFF2-40B4-BE49-F238E27FC236}">
                        <a16:creationId xmlns:a16="http://schemas.microsoft.com/office/drawing/2014/main" id="{D6A607EB-50E7-FABE-B7CD-F7D8170706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직선 연결선 234">
                    <a:extLst>
                      <a:ext uri="{FF2B5EF4-FFF2-40B4-BE49-F238E27FC236}">
                        <a16:creationId xmlns:a16="http://schemas.microsoft.com/office/drawing/2014/main" id="{25E8FEBB-A567-53E5-0D4B-A7E8457F8A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직선 연결선 235">
                    <a:extLst>
                      <a:ext uri="{FF2B5EF4-FFF2-40B4-BE49-F238E27FC236}">
                        <a16:creationId xmlns:a16="http://schemas.microsoft.com/office/drawing/2014/main" id="{27549BDA-D122-5275-CC9B-6E77CD9B0C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직선 연결선 236">
                    <a:extLst>
                      <a:ext uri="{FF2B5EF4-FFF2-40B4-BE49-F238E27FC236}">
                        <a16:creationId xmlns:a16="http://schemas.microsoft.com/office/drawing/2014/main" id="{E897E912-C738-FD95-13A1-B79E1179E0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8" name="그룹 237">
                  <a:extLst>
                    <a:ext uri="{FF2B5EF4-FFF2-40B4-BE49-F238E27FC236}">
                      <a16:creationId xmlns:a16="http://schemas.microsoft.com/office/drawing/2014/main" id="{B560BD1B-36F5-03B3-AFBC-99CD80705F1F}"/>
                    </a:ext>
                  </a:extLst>
                </p:cNvPr>
                <p:cNvGrpSpPr/>
                <p:nvPr/>
              </p:nvGrpSpPr>
              <p:grpSpPr>
                <a:xfrm>
                  <a:off x="1009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239" name="직선 연결선 238">
                    <a:extLst>
                      <a:ext uri="{FF2B5EF4-FFF2-40B4-BE49-F238E27FC236}">
                        <a16:creationId xmlns:a16="http://schemas.microsoft.com/office/drawing/2014/main" id="{99E8C5BB-213F-22E1-43D3-354F9CC339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직선 연결선 239">
                    <a:extLst>
                      <a:ext uri="{FF2B5EF4-FFF2-40B4-BE49-F238E27FC236}">
                        <a16:creationId xmlns:a16="http://schemas.microsoft.com/office/drawing/2014/main" id="{F9140200-0836-EFFF-1ABA-44DFB4BD97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직선 연결선 240">
                    <a:extLst>
                      <a:ext uri="{FF2B5EF4-FFF2-40B4-BE49-F238E27FC236}">
                        <a16:creationId xmlns:a16="http://schemas.microsoft.com/office/drawing/2014/main" id="{42BAC9C5-80D2-6A2B-250B-490271EE40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직선 연결선 241">
                    <a:extLst>
                      <a:ext uri="{FF2B5EF4-FFF2-40B4-BE49-F238E27FC236}">
                        <a16:creationId xmlns:a16="http://schemas.microsoft.com/office/drawing/2014/main" id="{47BB6BF3-F82D-8C92-9885-4984821A8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직선 연결선 242">
                    <a:extLst>
                      <a:ext uri="{FF2B5EF4-FFF2-40B4-BE49-F238E27FC236}">
                        <a16:creationId xmlns:a16="http://schemas.microsoft.com/office/drawing/2014/main" id="{C6514860-88EE-E691-1066-9AAA1D2F29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직선 연결선 243">
                    <a:extLst>
                      <a:ext uri="{FF2B5EF4-FFF2-40B4-BE49-F238E27FC236}">
                        <a16:creationId xmlns:a16="http://schemas.microsoft.com/office/drawing/2014/main" id="{89869317-7D3D-F1AB-ECBC-BD2A502765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직선 연결선 244">
                    <a:extLst>
                      <a:ext uri="{FF2B5EF4-FFF2-40B4-BE49-F238E27FC236}">
                        <a16:creationId xmlns:a16="http://schemas.microsoft.com/office/drawing/2014/main" id="{798C61DA-C64B-4669-4272-B19660160F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AFBBBB92-7EA1-51A2-1197-0D006BB7F4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5AF2C75F-A539-C3C0-B297-E99B4F8792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8" name="그룹 247">
                  <a:extLst>
                    <a:ext uri="{FF2B5EF4-FFF2-40B4-BE49-F238E27FC236}">
                      <a16:creationId xmlns:a16="http://schemas.microsoft.com/office/drawing/2014/main" id="{FD98CEB3-2BBC-2CD6-CA81-6F428B3FFD2E}"/>
                    </a:ext>
                  </a:extLst>
                </p:cNvPr>
                <p:cNvGrpSpPr/>
                <p:nvPr/>
              </p:nvGrpSpPr>
              <p:grpSpPr>
                <a:xfrm>
                  <a:off x="10816420" y="1146801"/>
                  <a:ext cx="576000" cy="2091600"/>
                  <a:chOff x="1914025" y="1061414"/>
                  <a:chExt cx="576000" cy="2091600"/>
                </a:xfrm>
              </p:grpSpPr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DD75CCC9-FBB8-8EB6-BC2C-1FA28C0E1A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직선 연결선 249">
                    <a:extLst>
                      <a:ext uri="{FF2B5EF4-FFF2-40B4-BE49-F238E27FC236}">
                        <a16:creationId xmlns:a16="http://schemas.microsoft.com/office/drawing/2014/main" id="{9F483E3E-3F85-E9D9-AD8A-F280976C2E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9355451A-B550-49AC-7E91-D3F0C1D0A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4D291279-ECAF-B82F-BAE7-5DB718A54B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744D2DB1-A138-38F7-1671-D4807942CE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1A954261-65F5-ADE9-ADDE-18CC44BE51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B2196FA2-BC71-BC70-EE10-19897B4F7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99592FA2-0B94-6070-BB4A-972BB134FF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0548A534-053E-E929-35D0-36CB970653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5" name="그룹 264">
                <a:extLst>
                  <a:ext uri="{FF2B5EF4-FFF2-40B4-BE49-F238E27FC236}">
                    <a16:creationId xmlns:a16="http://schemas.microsoft.com/office/drawing/2014/main" id="{F24B678A-C736-D7E0-DDE8-9B3B0559C1B5}"/>
                  </a:ext>
                </a:extLst>
              </p:cNvPr>
              <p:cNvGrpSpPr/>
              <p:nvPr/>
            </p:nvGrpSpPr>
            <p:grpSpPr>
              <a:xfrm>
                <a:off x="176132" y="806384"/>
                <a:ext cx="11205088" cy="272808"/>
                <a:chOff x="161608" y="1144479"/>
                <a:chExt cx="11205088" cy="272808"/>
              </a:xfrm>
            </p:grpSpPr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DD08D8BA-D650-C543-234C-23A1F618FBC9}"/>
                    </a:ext>
                  </a:extLst>
                </p:cNvPr>
                <p:cNvGrpSpPr/>
                <p:nvPr/>
              </p:nvGrpSpPr>
              <p:grpSpPr>
                <a:xfrm>
                  <a:off x="161608" y="1144479"/>
                  <a:ext cx="10924119" cy="191542"/>
                  <a:chOff x="161608" y="955259"/>
                  <a:chExt cx="10924119" cy="191542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828E7593-5C60-7740-97C1-A1DE6786B698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979042"/>
                    <a:ext cx="10800000" cy="167759"/>
                    <a:chOff x="192088" y="858603"/>
                    <a:chExt cx="10800000" cy="167759"/>
                  </a:xfrm>
                </p:grpSpPr>
                <p:cxnSp>
                  <p:nvCxnSpPr>
                    <p:cNvPr id="18" name="직선 연결선 17">
                      <a:extLst>
                        <a:ext uri="{FF2B5EF4-FFF2-40B4-BE49-F238E27FC236}">
                          <a16:creationId xmlns:a16="http://schemas.microsoft.com/office/drawing/2014/main" id="{F2D83E02-B987-92BF-DB2C-3119CFD4F3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92088" y="858603"/>
                      <a:ext cx="0" cy="167759"/>
                    </a:xfrm>
                    <a:prstGeom prst="line">
                      <a:avLst/>
                    </a:prstGeom>
                    <a:ln w="19050"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직선 연결선 16">
                      <a:extLst>
                        <a:ext uri="{FF2B5EF4-FFF2-40B4-BE49-F238E27FC236}">
                          <a16:creationId xmlns:a16="http://schemas.microsoft.com/office/drawing/2014/main" id="{F09BAC97-620F-B83A-943E-36A83625691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2088" y="864724"/>
                      <a:ext cx="0" cy="161638"/>
                    </a:xfrm>
                    <a:prstGeom prst="line">
                      <a:avLst/>
                    </a:prstGeom>
                    <a:ln w="19050"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연결선 25">
                      <a:extLst>
                        <a:ext uri="{FF2B5EF4-FFF2-40B4-BE49-F238E27FC236}">
                          <a16:creationId xmlns:a16="http://schemas.microsoft.com/office/drawing/2014/main" id="{68295391-4A4B-A6B3-2761-131E2DC9AAA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512088" y="864724"/>
                      <a:ext cx="0" cy="161638"/>
                    </a:xfrm>
                    <a:prstGeom prst="line">
                      <a:avLst/>
                    </a:prstGeom>
                    <a:ln w="19050"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직선 연결선 26">
                      <a:extLst>
                        <a:ext uri="{FF2B5EF4-FFF2-40B4-BE49-F238E27FC236}">
                          <a16:creationId xmlns:a16="http://schemas.microsoft.com/office/drawing/2014/main" id="{E4CFFE53-E78B-938E-A8AC-48B656A8F6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672088" y="864724"/>
                      <a:ext cx="0" cy="161638"/>
                    </a:xfrm>
                    <a:prstGeom prst="line">
                      <a:avLst/>
                    </a:prstGeom>
                    <a:ln w="19050"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직선 연결선 27">
                      <a:extLst>
                        <a:ext uri="{FF2B5EF4-FFF2-40B4-BE49-F238E27FC236}">
                          <a16:creationId xmlns:a16="http://schemas.microsoft.com/office/drawing/2014/main" id="{493CDB7D-B259-2562-79CB-00C83826039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32088" y="864724"/>
                      <a:ext cx="0" cy="161638"/>
                    </a:xfrm>
                    <a:prstGeom prst="line">
                      <a:avLst/>
                    </a:prstGeom>
                    <a:ln w="19050"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31D6B9DE-A2F8-A4EB-F93B-E5766EBD1B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992088" y="887678"/>
                      <a:ext cx="0" cy="138684"/>
                    </a:xfrm>
                    <a:prstGeom prst="line">
                      <a:avLst/>
                    </a:prstGeom>
                    <a:ln w="19050"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9E7AF0F9-8CEE-20D7-0471-365946E5F717}"/>
                      </a:ext>
                    </a:extLst>
                  </p:cNvPr>
                  <p:cNvGrpSpPr/>
                  <p:nvPr/>
                </p:nvGrpSpPr>
                <p:grpSpPr>
                  <a:xfrm>
                    <a:off x="161608" y="955259"/>
                    <a:ext cx="10924119" cy="123239"/>
                    <a:chOff x="164148" y="1022653"/>
                    <a:chExt cx="10924119" cy="123239"/>
                  </a:xfrm>
                </p:grpSpPr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E378BFD0-3C86-5085-CC28-80620F8096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4382" y="1022653"/>
                      <a:ext cx="121828" cy="12323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801" b="1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</a:p>
                  </p:txBody>
                </p:sp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770480AB-AA43-8E19-A33D-DB309380C6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05525" y="1022653"/>
                      <a:ext cx="182742" cy="12323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801" b="1" dirty="0">
                          <a:solidFill>
                            <a:schemeClr val="tx1"/>
                          </a:solidFill>
                          <a:effectLst/>
                        </a:rPr>
                        <a:t>150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9D822BFA-B22E-3CEB-AE6A-F9A1A54A26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94381" y="1022653"/>
                      <a:ext cx="121828" cy="12323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801" b="1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1705B125-44DA-F5FE-7F4F-DB2469B851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45526" y="1022653"/>
                      <a:ext cx="182742" cy="12323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801" b="1" dirty="0">
                          <a:solidFill>
                            <a:schemeClr val="tx1"/>
                          </a:solidFill>
                          <a:effectLst/>
                        </a:rPr>
                        <a:t>120</a:t>
                      </a:r>
                    </a:p>
                  </p:txBody>
                </p:sp>
                <p:sp>
                  <p:nvSpPr>
                    <p:cNvPr id="2" name="TextBox 1">
                      <a:extLst>
                        <a:ext uri="{FF2B5EF4-FFF2-40B4-BE49-F238E27FC236}">
                          <a16:creationId xmlns:a16="http://schemas.microsoft.com/office/drawing/2014/main" id="{CAD302C9-0E3D-E61C-925B-32DC23D477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55552" y="1022653"/>
                      <a:ext cx="121828" cy="12323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801" b="1" dirty="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</a:p>
                  </p:txBody>
                </p:sp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A96859C1-4CF0-037A-BB36-AF103EC330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148" y="1022653"/>
                      <a:ext cx="60914" cy="12323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1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</p:grpSp>
            <p:grpSp>
              <p:nvGrpSpPr>
                <p:cNvPr id="278" name="그룹 277">
                  <a:extLst>
                    <a:ext uri="{FF2B5EF4-FFF2-40B4-BE49-F238E27FC236}">
                      <a16:creationId xmlns:a16="http://schemas.microsoft.com/office/drawing/2014/main" id="{2F199F21-0AD6-0DDF-7597-B992C7FE4E8E}"/>
                    </a:ext>
                  </a:extLst>
                </p:cNvPr>
                <p:cNvGrpSpPr/>
                <p:nvPr/>
              </p:nvGrpSpPr>
              <p:grpSpPr>
                <a:xfrm>
                  <a:off x="192088" y="1294048"/>
                  <a:ext cx="11174608" cy="123239"/>
                  <a:chOff x="192088" y="882765"/>
                  <a:chExt cx="11174608" cy="123239"/>
                </a:xfrm>
              </p:grpSpPr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66C4D1BB-7C4D-9EB6-CEE1-3B69720CBE58}"/>
                      </a:ext>
                    </a:extLst>
                  </p:cNvPr>
                  <p:cNvSpPr/>
                  <p:nvPr/>
                </p:nvSpPr>
                <p:spPr>
                  <a:xfrm flipV="1">
                    <a:off x="192088" y="924738"/>
                    <a:ext cx="10800000" cy="45719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99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40690821-BB1E-679C-38AB-27BC7CCF8BE4}"/>
                      </a:ext>
                    </a:extLst>
                  </p:cNvPr>
                  <p:cNvSpPr txBox="1"/>
                  <p:nvPr/>
                </p:nvSpPr>
                <p:spPr>
                  <a:xfrm>
                    <a:off x="10992088" y="882765"/>
                    <a:ext cx="374608" cy="123239"/>
                  </a:xfrm>
                  <a:prstGeom prst="rect">
                    <a:avLst/>
                  </a:prstGeom>
                  <a:noFill/>
                </p:spPr>
                <p:txBody>
                  <a:bodyPr wrap="none" lIns="53999" tIns="0" rIns="35998" bIns="0" rtlCol="0" anchor="ctr" anchorCtr="0">
                    <a:spAutoFit/>
                  </a:bodyPr>
                  <a:lstStyle/>
                  <a:p>
                    <a:r>
                      <a:rPr lang="ko-KR" altLang="en-US" sz="801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프레임</a:t>
                    </a:r>
                    <a:endParaRPr lang="en-US" altLang="ko-KR" sz="801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sp>
              <p:nvSpPr>
                <p:cNvPr id="329" name="TextBox 328">
                  <a:extLst>
                    <a:ext uri="{FF2B5EF4-FFF2-40B4-BE49-F238E27FC236}">
                      <a16:creationId xmlns:a16="http://schemas.microsoft.com/office/drawing/2014/main" id="{994E8FFC-C6BF-5D9F-7D9C-A727C80144C3}"/>
                    </a:ext>
                  </a:extLst>
                </p:cNvPr>
                <p:cNvSpPr txBox="1"/>
                <p:nvPr/>
              </p:nvSpPr>
              <p:spPr>
                <a:xfrm>
                  <a:off x="862396" y="1227760"/>
                  <a:ext cx="9938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10</a:t>
                  </a:r>
                </a:p>
              </p:txBody>
            </p:sp>
            <p:sp>
              <p:nvSpPr>
                <p:cNvPr id="330" name="TextBox 329">
                  <a:extLst>
                    <a:ext uri="{FF2B5EF4-FFF2-40B4-BE49-F238E27FC236}">
                      <a16:creationId xmlns:a16="http://schemas.microsoft.com/office/drawing/2014/main" id="{9309AA9B-B00F-6B4D-D0A4-C3FF3399C60A}"/>
                    </a:ext>
                  </a:extLst>
                </p:cNvPr>
                <p:cNvSpPr txBox="1"/>
                <p:nvPr/>
              </p:nvSpPr>
              <p:spPr>
                <a:xfrm>
                  <a:off x="1580526" y="1227760"/>
                  <a:ext cx="9938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</a:t>
                  </a:r>
                </a:p>
              </p:txBody>
            </p:sp>
            <p:sp>
              <p:nvSpPr>
                <p:cNvPr id="338" name="TextBox 337">
                  <a:extLst>
                    <a:ext uri="{FF2B5EF4-FFF2-40B4-BE49-F238E27FC236}">
                      <a16:creationId xmlns:a16="http://schemas.microsoft.com/office/drawing/2014/main" id="{DE88F95A-1CC8-91C9-D03D-10F9293D1294}"/>
                    </a:ext>
                  </a:extLst>
                </p:cNvPr>
                <p:cNvSpPr txBox="1"/>
                <p:nvPr/>
              </p:nvSpPr>
              <p:spPr>
                <a:xfrm>
                  <a:off x="3024265" y="1227760"/>
                  <a:ext cx="9938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40</a:t>
                  </a:r>
                </a:p>
              </p:txBody>
            </p:sp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A6D63DBC-0411-6599-BD14-C40E441CC06A}"/>
                    </a:ext>
                  </a:extLst>
                </p:cNvPr>
                <p:cNvSpPr txBox="1"/>
                <p:nvPr/>
              </p:nvSpPr>
              <p:spPr>
                <a:xfrm>
                  <a:off x="3742394" y="1227760"/>
                  <a:ext cx="9938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50</a:t>
                  </a:r>
                </a:p>
              </p:txBody>
            </p:sp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C4709884-9339-E3EF-45FE-FB800995E355}"/>
                    </a:ext>
                  </a:extLst>
                </p:cNvPr>
                <p:cNvSpPr txBox="1"/>
                <p:nvPr/>
              </p:nvSpPr>
              <p:spPr>
                <a:xfrm>
                  <a:off x="5180525" y="1227760"/>
                  <a:ext cx="9938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70</a:t>
                  </a:r>
                </a:p>
              </p:txBody>
            </p:sp>
            <p:sp>
              <p:nvSpPr>
                <p:cNvPr id="349" name="TextBox 348">
                  <a:extLst>
                    <a:ext uri="{FF2B5EF4-FFF2-40B4-BE49-F238E27FC236}">
                      <a16:creationId xmlns:a16="http://schemas.microsoft.com/office/drawing/2014/main" id="{CC87C364-FC69-9A91-DDC6-B8082FAF2BD8}"/>
                    </a:ext>
                  </a:extLst>
                </p:cNvPr>
                <p:cNvSpPr txBox="1"/>
                <p:nvPr/>
              </p:nvSpPr>
              <p:spPr>
                <a:xfrm>
                  <a:off x="5898654" y="1227760"/>
                  <a:ext cx="9938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80</a:t>
                  </a:r>
                </a:p>
              </p:txBody>
            </p:sp>
            <p:sp>
              <p:nvSpPr>
                <p:cNvPr id="350" name="TextBox 349">
                  <a:extLst>
                    <a:ext uri="{FF2B5EF4-FFF2-40B4-BE49-F238E27FC236}">
                      <a16:creationId xmlns:a16="http://schemas.microsoft.com/office/drawing/2014/main" id="{6D6561FD-CCFF-F291-EDB3-F33B7CD7C26E}"/>
                    </a:ext>
                  </a:extLst>
                </p:cNvPr>
                <p:cNvSpPr txBox="1"/>
                <p:nvPr/>
              </p:nvSpPr>
              <p:spPr>
                <a:xfrm>
                  <a:off x="7314368" y="1227760"/>
                  <a:ext cx="149080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100</a:t>
                  </a:r>
                </a:p>
              </p:txBody>
            </p:sp>
            <p:sp>
              <p:nvSpPr>
                <p:cNvPr id="351" name="TextBox 350">
                  <a:extLst>
                    <a:ext uri="{FF2B5EF4-FFF2-40B4-BE49-F238E27FC236}">
                      <a16:creationId xmlns:a16="http://schemas.microsoft.com/office/drawing/2014/main" id="{BCB9039B-717F-5E25-9308-70E0B19C90D7}"/>
                    </a:ext>
                  </a:extLst>
                </p:cNvPr>
                <p:cNvSpPr txBox="1"/>
                <p:nvPr/>
              </p:nvSpPr>
              <p:spPr>
                <a:xfrm>
                  <a:off x="8040117" y="1227760"/>
                  <a:ext cx="149080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110</a:t>
                  </a:r>
                </a:p>
              </p:txBody>
            </p:sp>
            <p:sp>
              <p:nvSpPr>
                <p:cNvPr id="352" name="TextBox 351">
                  <a:extLst>
                    <a:ext uri="{FF2B5EF4-FFF2-40B4-BE49-F238E27FC236}">
                      <a16:creationId xmlns:a16="http://schemas.microsoft.com/office/drawing/2014/main" id="{A9E00E12-A6E7-0938-647E-4C498C0B84CE}"/>
                    </a:ext>
                  </a:extLst>
                </p:cNvPr>
                <p:cNvSpPr txBox="1"/>
                <p:nvPr/>
              </p:nvSpPr>
              <p:spPr>
                <a:xfrm>
                  <a:off x="9475493" y="1227760"/>
                  <a:ext cx="149080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130</a:t>
                  </a:r>
                </a:p>
              </p:txBody>
            </p:sp>
            <p:sp>
              <p:nvSpPr>
                <p:cNvPr id="353" name="TextBox 352">
                  <a:extLst>
                    <a:ext uri="{FF2B5EF4-FFF2-40B4-BE49-F238E27FC236}">
                      <a16:creationId xmlns:a16="http://schemas.microsoft.com/office/drawing/2014/main" id="{8EF90D57-ED5D-BC3A-9B70-5224AF62C0D6}"/>
                    </a:ext>
                  </a:extLst>
                </p:cNvPr>
                <p:cNvSpPr txBox="1"/>
                <p:nvPr/>
              </p:nvSpPr>
              <p:spPr>
                <a:xfrm>
                  <a:off x="10201242" y="1227760"/>
                  <a:ext cx="149080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140</a:t>
                  </a: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9CBD3C35-DCB0-BAF6-9C85-213BEAF05A0E}"/>
                  </a:ext>
                </a:extLst>
              </p:cNvPr>
              <p:cNvGrpSpPr/>
              <p:nvPr/>
            </p:nvGrpSpPr>
            <p:grpSpPr>
              <a:xfrm>
                <a:off x="206609" y="1122467"/>
                <a:ext cx="10799998" cy="515660"/>
                <a:chOff x="192088" y="1382522"/>
                <a:chExt cx="10799998" cy="515659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E0117EDE-2D22-19B1-3F30-7B79BE0737AF}"/>
                    </a:ext>
                  </a:extLst>
                </p:cNvPr>
                <p:cNvGrpSpPr/>
                <p:nvPr/>
              </p:nvGrpSpPr>
              <p:grpSpPr>
                <a:xfrm>
                  <a:off x="192088" y="1382522"/>
                  <a:ext cx="10799998" cy="360000"/>
                  <a:chOff x="192088" y="1382522"/>
                  <a:chExt cx="10799998" cy="360000"/>
                </a:xfrm>
              </p:grpSpPr>
              <p:sp>
                <p:nvSpPr>
                  <p:cNvPr id="311" name="직사각형 310">
                    <a:extLst>
                      <a:ext uri="{FF2B5EF4-FFF2-40B4-BE49-F238E27FC236}">
                        <a16:creationId xmlns:a16="http://schemas.microsoft.com/office/drawing/2014/main" id="{CCEEDDF8-A806-DF3E-6877-ACBBB4C591F4}"/>
                      </a:ext>
                    </a:extLst>
                  </p:cNvPr>
                  <p:cNvSpPr/>
                  <p:nvPr/>
                </p:nvSpPr>
                <p:spPr>
                  <a:xfrm>
                    <a:off x="192088" y="1382522"/>
                    <a:ext cx="2160000" cy="360000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99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시전 준비</a:t>
                    </a:r>
                  </a:p>
                </p:txBody>
              </p:sp>
              <p:sp>
                <p:nvSpPr>
                  <p:cNvPr id="3" name="직사각형 2">
                    <a:extLst>
                      <a:ext uri="{FF2B5EF4-FFF2-40B4-BE49-F238E27FC236}">
                        <a16:creationId xmlns:a16="http://schemas.microsoft.com/office/drawing/2014/main" id="{16377407-F0C0-60FE-9CC3-695303689697}"/>
                      </a:ext>
                    </a:extLst>
                  </p:cNvPr>
                  <p:cNvSpPr/>
                  <p:nvPr/>
                </p:nvSpPr>
                <p:spPr>
                  <a:xfrm>
                    <a:off x="2352088" y="1382522"/>
                    <a:ext cx="3240000" cy="360000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99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</a:p>
                </p:txBody>
              </p:sp>
              <p:sp>
                <p:nvSpPr>
                  <p:cNvPr id="51" name="직사각형 3">
                    <a:extLst>
                      <a:ext uri="{FF2B5EF4-FFF2-40B4-BE49-F238E27FC236}">
                        <a16:creationId xmlns:a16="http://schemas.microsoft.com/office/drawing/2014/main" id="{69C76F1F-84A8-AD1F-401C-87A8781F02A8}"/>
                      </a:ext>
                    </a:extLst>
                  </p:cNvPr>
                  <p:cNvSpPr/>
                  <p:nvPr/>
                </p:nvSpPr>
                <p:spPr>
                  <a:xfrm>
                    <a:off x="5592087" y="1382522"/>
                    <a:ext cx="2158302" cy="360000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99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</a:p>
                </p:txBody>
              </p:sp>
              <p:sp>
                <p:nvSpPr>
                  <p:cNvPr id="52" name="직사각형 9">
                    <a:extLst>
                      <a:ext uri="{FF2B5EF4-FFF2-40B4-BE49-F238E27FC236}">
                        <a16:creationId xmlns:a16="http://schemas.microsoft.com/office/drawing/2014/main" id="{5A778B8B-E4B4-5DF3-4C87-30804CBFC09A}"/>
                      </a:ext>
                    </a:extLst>
                  </p:cNvPr>
                  <p:cNvSpPr/>
                  <p:nvPr/>
                </p:nvSpPr>
                <p:spPr>
                  <a:xfrm>
                    <a:off x="7750391" y="1382522"/>
                    <a:ext cx="3241695" cy="360000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99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</a:t>
                    </a:r>
                  </a:p>
                </p:txBody>
              </p:sp>
            </p:grpSp>
            <p:sp>
              <p:nvSpPr>
                <p:cNvPr id="354" name="TextBox 353">
                  <a:extLst>
                    <a:ext uri="{FF2B5EF4-FFF2-40B4-BE49-F238E27FC236}">
                      <a16:creationId xmlns:a16="http://schemas.microsoft.com/office/drawing/2014/main" id="{C685E187-2D03-BB79-4584-EB1DFFC924BC}"/>
                    </a:ext>
                  </a:extLst>
                </p:cNvPr>
                <p:cNvSpPr txBox="1"/>
                <p:nvPr/>
              </p:nvSpPr>
              <p:spPr>
                <a:xfrm>
                  <a:off x="5543329" y="1790458"/>
                  <a:ext cx="99386" cy="10772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ln w="190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75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18C6C5E-8519-A4FD-D57C-CB6BD83409D6}"/>
                    </a:ext>
                  </a:extLst>
                </p:cNvPr>
                <p:cNvSpPr txBox="1"/>
                <p:nvPr/>
              </p:nvSpPr>
              <p:spPr>
                <a:xfrm>
                  <a:off x="7692845" y="1790459"/>
                  <a:ext cx="149080" cy="10772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ln w="190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105</a:t>
                  </a:r>
                </a:p>
              </p:txBody>
            </p:sp>
          </p:grpSp>
          <p:grpSp>
            <p:nvGrpSpPr>
              <p:cNvPr id="467" name="그룹 466">
                <a:extLst>
                  <a:ext uri="{FF2B5EF4-FFF2-40B4-BE49-F238E27FC236}">
                    <a16:creationId xmlns:a16="http://schemas.microsoft.com/office/drawing/2014/main" id="{3FA93B11-35F3-1B88-7C02-344B4AB5316A}"/>
                  </a:ext>
                </a:extLst>
              </p:cNvPr>
              <p:cNvGrpSpPr/>
              <p:nvPr/>
            </p:nvGrpSpPr>
            <p:grpSpPr>
              <a:xfrm>
                <a:off x="206611" y="3953558"/>
                <a:ext cx="11298037" cy="288000"/>
                <a:chOff x="192088" y="4049772"/>
                <a:chExt cx="11298039" cy="288000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D5105CB3-0FB0-508A-A80A-24E5C365CC72}"/>
                    </a:ext>
                  </a:extLst>
                </p:cNvPr>
                <p:cNvGrpSpPr/>
                <p:nvPr/>
              </p:nvGrpSpPr>
              <p:grpSpPr>
                <a:xfrm>
                  <a:off x="192088" y="4132154"/>
                  <a:ext cx="11298039" cy="123239"/>
                  <a:chOff x="192088" y="2273981"/>
                  <a:chExt cx="11298039" cy="123239"/>
                </a:xfrm>
              </p:grpSpPr>
              <p:cxnSp>
                <p:nvCxnSpPr>
                  <p:cNvPr id="79" name="직선 화살표 연결선 78">
                    <a:extLst>
                      <a:ext uri="{FF2B5EF4-FFF2-40B4-BE49-F238E27FC236}">
                        <a16:creationId xmlns:a16="http://schemas.microsoft.com/office/drawing/2014/main" id="{432E834E-F183-2138-3CE4-101CAA26D6FE}"/>
                      </a:ext>
                    </a:extLst>
                  </p:cNvPr>
                  <p:cNvCxnSpPr>
                    <a:cxnSpLocks/>
                    <a:endCxn id="89" idx="1"/>
                  </p:cNvCxnSpPr>
                  <p:nvPr/>
                </p:nvCxnSpPr>
                <p:spPr>
                  <a:xfrm flipV="1">
                    <a:off x="192088" y="2335601"/>
                    <a:ext cx="10800000" cy="1"/>
                  </a:xfrm>
                  <a:prstGeom prst="straightConnector1">
                    <a:avLst/>
                  </a:prstGeom>
                  <a:ln w="9525">
                    <a:solidFill>
                      <a:schemeClr val="accent5">
                        <a:lumMod val="60000"/>
                        <a:lumOff val="40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43A755BE-D14F-B03E-F276-C027D8430243}"/>
                      </a:ext>
                    </a:extLst>
                  </p:cNvPr>
                  <p:cNvSpPr txBox="1"/>
                  <p:nvPr/>
                </p:nvSpPr>
                <p:spPr>
                  <a:xfrm>
                    <a:off x="10992088" y="2273981"/>
                    <a:ext cx="498039" cy="123239"/>
                  </a:xfrm>
                  <a:prstGeom prst="rect">
                    <a:avLst/>
                  </a:prstGeom>
                  <a:noFill/>
                </p:spPr>
                <p:txBody>
                  <a:bodyPr wrap="none" lIns="53999" tIns="0" rIns="35998" bIns="0" rtlCol="0" anchor="ctr" anchorCtr="0">
                    <a:spAutoFit/>
                  </a:bodyPr>
                  <a:lstStyle/>
                  <a:p>
                    <a:r>
                      <a:rPr lang="ko-KR" altLang="en-US" sz="801" b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슈퍼 </a:t>
                    </a:r>
                    <a:r>
                      <a:rPr lang="ko-KR" altLang="en-US" sz="801" b="1" dirty="0" err="1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아머</a:t>
                    </a:r>
                    <a:endParaRPr lang="en-US" altLang="ko-KR" sz="801" b="1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sp>
              <p:nvSpPr>
                <p:cNvPr id="77" name="직사각형 261">
                  <a:extLst>
                    <a:ext uri="{FF2B5EF4-FFF2-40B4-BE49-F238E27FC236}">
                      <a16:creationId xmlns:a16="http://schemas.microsoft.com/office/drawing/2014/main" id="{5962B377-51FD-94AB-3EC1-B5097F0AFCF2}"/>
                    </a:ext>
                  </a:extLst>
                </p:cNvPr>
                <p:cNvSpPr/>
                <p:nvPr/>
              </p:nvSpPr>
              <p:spPr>
                <a:xfrm>
                  <a:off x="192088" y="4049772"/>
                  <a:ext cx="7560000" cy="288000"/>
                </a:xfrm>
                <a:prstGeom prst="homePlat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피격 이상 면역 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상태 이상 면역</a:t>
                  </a:r>
                </a:p>
              </p:txBody>
            </p:sp>
          </p:grpSp>
          <p:grpSp>
            <p:nvGrpSpPr>
              <p:cNvPr id="464" name="그룹 463">
                <a:extLst>
                  <a:ext uri="{FF2B5EF4-FFF2-40B4-BE49-F238E27FC236}">
                    <a16:creationId xmlns:a16="http://schemas.microsoft.com/office/drawing/2014/main" id="{AB8205F0-5E1A-ADA1-12A9-B473526FDBB6}"/>
                  </a:ext>
                </a:extLst>
              </p:cNvPr>
              <p:cNvGrpSpPr/>
              <p:nvPr/>
            </p:nvGrpSpPr>
            <p:grpSpPr>
              <a:xfrm>
                <a:off x="206615" y="2783208"/>
                <a:ext cx="11775733" cy="413504"/>
                <a:chOff x="192088" y="2879423"/>
                <a:chExt cx="11775731" cy="413503"/>
              </a:xfrm>
            </p:grpSpPr>
            <p:grpSp>
              <p:nvGrpSpPr>
                <p:cNvPr id="463" name="그룹 462">
                  <a:extLst>
                    <a:ext uri="{FF2B5EF4-FFF2-40B4-BE49-F238E27FC236}">
                      <a16:creationId xmlns:a16="http://schemas.microsoft.com/office/drawing/2014/main" id="{9071F10D-55D9-3CCE-ECAC-E19FDFB6296E}"/>
                    </a:ext>
                  </a:extLst>
                </p:cNvPr>
                <p:cNvGrpSpPr/>
                <p:nvPr/>
              </p:nvGrpSpPr>
              <p:grpSpPr>
                <a:xfrm>
                  <a:off x="192088" y="2879423"/>
                  <a:ext cx="11775731" cy="288000"/>
                  <a:chOff x="192088" y="2879423"/>
                  <a:chExt cx="11775731" cy="288000"/>
                </a:xfrm>
              </p:grpSpPr>
              <p:grpSp>
                <p:nvGrpSpPr>
                  <p:cNvPr id="125" name="그룹 124">
                    <a:extLst>
                      <a:ext uri="{FF2B5EF4-FFF2-40B4-BE49-F238E27FC236}">
                        <a16:creationId xmlns:a16="http://schemas.microsoft.com/office/drawing/2014/main" id="{D57567BC-C850-8BDA-8222-D5D764182A72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2961806"/>
                    <a:ext cx="11775731" cy="123238"/>
                    <a:chOff x="192088" y="2725367"/>
                    <a:chExt cx="11775731" cy="123238"/>
                  </a:xfrm>
                </p:grpSpPr>
                <p:cxnSp>
                  <p:nvCxnSpPr>
                    <p:cNvPr id="150" name="직선 화살표 연결선 149">
                      <a:extLst>
                        <a:ext uri="{FF2B5EF4-FFF2-40B4-BE49-F238E27FC236}">
                          <a16:creationId xmlns:a16="http://schemas.microsoft.com/office/drawing/2014/main" id="{1A939180-1C9D-3F20-8C10-4C1EDFF28210}"/>
                        </a:ext>
                      </a:extLst>
                    </p:cNvPr>
                    <p:cNvCxnSpPr>
                      <a:cxnSpLocks/>
                      <a:endCxn id="155" idx="1"/>
                    </p:cNvCxnSpPr>
                    <p:nvPr/>
                  </p:nvCxnSpPr>
                  <p:spPr>
                    <a:xfrm flipV="1">
                      <a:off x="192088" y="2786986"/>
                      <a:ext cx="10799998" cy="1"/>
                    </a:xfrm>
                    <a:prstGeom prst="straightConnector1">
                      <a:avLst/>
                    </a:prstGeom>
                    <a:ln w="9525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5" name="TextBox 154">
                      <a:extLst>
                        <a:ext uri="{FF2B5EF4-FFF2-40B4-BE49-F238E27FC236}">
                          <a16:creationId xmlns:a16="http://schemas.microsoft.com/office/drawing/2014/main" id="{754D0DC7-9D4D-65A9-8B89-5EBEE5014B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92086" y="2725367"/>
                      <a:ext cx="975733" cy="12323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3999" tIns="0" rIns="35998" bIns="0" rtlCol="0" anchor="ctr" anchorCtr="0">
                      <a:spAutoFit/>
                    </a:bodyPr>
                    <a:lstStyle/>
                    <a:p>
                      <a:r>
                        <a:rPr lang="ko-KR" altLang="en-US" sz="801" b="1" dirty="0">
                          <a:solidFill>
                            <a:srgbClr val="00B0F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비주얼 이펙트</a:t>
                      </a:r>
                      <a:r>
                        <a:rPr lang="en-US" altLang="ko-KR" sz="801" b="1" dirty="0">
                          <a:solidFill>
                            <a:srgbClr val="00B0F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(VFX)</a:t>
                      </a:r>
                    </a:p>
                  </p:txBody>
                </p:sp>
              </p:grpSp>
              <p:grpSp>
                <p:nvGrpSpPr>
                  <p:cNvPr id="64" name="그룹 63">
                    <a:extLst>
                      <a:ext uri="{FF2B5EF4-FFF2-40B4-BE49-F238E27FC236}">
                        <a16:creationId xmlns:a16="http://schemas.microsoft.com/office/drawing/2014/main" id="{A278A7C8-586F-76BC-1799-4FB41918DFEC}"/>
                      </a:ext>
                    </a:extLst>
                  </p:cNvPr>
                  <p:cNvGrpSpPr/>
                  <p:nvPr/>
                </p:nvGrpSpPr>
                <p:grpSpPr>
                  <a:xfrm>
                    <a:off x="1920088" y="2879423"/>
                    <a:ext cx="9071994" cy="288000"/>
                    <a:chOff x="1920088" y="3209942"/>
                    <a:chExt cx="9071994" cy="288000"/>
                  </a:xfrm>
                </p:grpSpPr>
                <p:sp>
                  <p:nvSpPr>
                    <p:cNvPr id="127" name="화살표: 오각형 126">
                      <a:extLst>
                        <a:ext uri="{FF2B5EF4-FFF2-40B4-BE49-F238E27FC236}">
                          <a16:creationId xmlns:a16="http://schemas.microsoft.com/office/drawing/2014/main" id="{D863E0DC-4232-DFEB-93A4-73854686BE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0400" y="3209942"/>
                      <a:ext cx="3241682" cy="288000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9525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창이 꽂힌 위치에서 발생하는 폭발</a:t>
                      </a:r>
                    </a:p>
                  </p:txBody>
                </p:sp>
                <p:sp>
                  <p:nvSpPr>
                    <p:cNvPr id="132" name="화살표: 오각형 131">
                      <a:extLst>
                        <a:ext uri="{FF2B5EF4-FFF2-40B4-BE49-F238E27FC236}">
                          <a16:creationId xmlns:a16="http://schemas.microsoft.com/office/drawing/2014/main" id="{368D6166-4A41-0DA3-2583-265AD6BAA1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088" y="3209942"/>
                      <a:ext cx="432000" cy="288000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9525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파동 </a:t>
                      </a:r>
                      <a:endPara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34" name="화살표: 오각형 133">
                      <a:extLst>
                        <a:ext uri="{FF2B5EF4-FFF2-40B4-BE49-F238E27FC236}">
                          <a16:creationId xmlns:a16="http://schemas.microsoft.com/office/drawing/2014/main" id="{8994D4A7-A059-E741-30BF-44C67F9266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2088" y="3209942"/>
                      <a:ext cx="3240000" cy="288000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9525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 형태로 축적되는 에너지</a:t>
                      </a:r>
                    </a:p>
                  </p:txBody>
                </p:sp>
                <p:sp>
                  <p:nvSpPr>
                    <p:cNvPr id="145" name="화살표: 오각형 144">
                      <a:extLst>
                        <a:ext uri="{FF2B5EF4-FFF2-40B4-BE49-F238E27FC236}">
                          <a16:creationId xmlns:a16="http://schemas.microsoft.com/office/drawing/2014/main" id="{C6139C8E-1F48-0B1A-FB3F-F4B2FF9E2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92088" y="3209942"/>
                      <a:ext cx="2160000" cy="288000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9525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지점으로 날아가 꽂히는 창</a:t>
                      </a:r>
                    </a:p>
                  </p:txBody>
                </p:sp>
              </p:grp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DC4DF06A-387C-7526-6D6C-662A788D7409}"/>
                    </a:ext>
                  </a:extLst>
                </p:cNvPr>
                <p:cNvSpPr txBox="1"/>
                <p:nvPr/>
              </p:nvSpPr>
              <p:spPr>
                <a:xfrm>
                  <a:off x="1870511" y="3185204"/>
                  <a:ext cx="99386" cy="10772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700" dirty="0">
                      <a:ln w="19050"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24</a:t>
                  </a:r>
                </a:p>
              </p:txBody>
            </p:sp>
          </p:grpSp>
          <p:grpSp>
            <p:nvGrpSpPr>
              <p:cNvPr id="466" name="그룹 465">
                <a:extLst>
                  <a:ext uri="{FF2B5EF4-FFF2-40B4-BE49-F238E27FC236}">
                    <a16:creationId xmlns:a16="http://schemas.microsoft.com/office/drawing/2014/main" id="{2BD9A502-1DEA-8888-5856-518DE85AFBA3}"/>
                  </a:ext>
                </a:extLst>
              </p:cNvPr>
              <p:cNvGrpSpPr/>
              <p:nvPr/>
            </p:nvGrpSpPr>
            <p:grpSpPr>
              <a:xfrm>
                <a:off x="206610" y="3383713"/>
                <a:ext cx="11812603" cy="332651"/>
                <a:chOff x="192088" y="3479920"/>
                <a:chExt cx="11812603" cy="332651"/>
              </a:xfrm>
            </p:grpSpPr>
            <p:grpSp>
              <p:nvGrpSpPr>
                <p:cNvPr id="161" name="그룹 160">
                  <a:extLst>
                    <a:ext uri="{FF2B5EF4-FFF2-40B4-BE49-F238E27FC236}">
                      <a16:creationId xmlns:a16="http://schemas.microsoft.com/office/drawing/2014/main" id="{B0DF1C12-CC0E-F0D7-D91B-B04B27B0FB98}"/>
                    </a:ext>
                  </a:extLst>
                </p:cNvPr>
                <p:cNvGrpSpPr/>
                <p:nvPr/>
              </p:nvGrpSpPr>
              <p:grpSpPr>
                <a:xfrm>
                  <a:off x="192088" y="3546979"/>
                  <a:ext cx="11812603" cy="123239"/>
                  <a:chOff x="192088" y="3218491"/>
                  <a:chExt cx="11812603" cy="123239"/>
                </a:xfrm>
              </p:grpSpPr>
              <p:sp>
                <p:nvSpPr>
                  <p:cNvPr id="309" name="TextBox 308">
                    <a:extLst>
                      <a:ext uri="{FF2B5EF4-FFF2-40B4-BE49-F238E27FC236}">
                        <a16:creationId xmlns:a16="http://schemas.microsoft.com/office/drawing/2014/main" id="{0ED7C38C-AD15-F05C-8D9C-D873BCBEC2FD}"/>
                      </a:ext>
                    </a:extLst>
                  </p:cNvPr>
                  <p:cNvSpPr txBox="1"/>
                  <p:nvPr/>
                </p:nvSpPr>
                <p:spPr>
                  <a:xfrm>
                    <a:off x="10992088" y="3218491"/>
                    <a:ext cx="1012603" cy="123239"/>
                  </a:xfrm>
                  <a:prstGeom prst="rect">
                    <a:avLst/>
                  </a:prstGeom>
                  <a:noFill/>
                </p:spPr>
                <p:txBody>
                  <a:bodyPr wrap="none" lIns="53999" tIns="0" rIns="35998" bIns="0" rtlCol="0" anchor="ctr" anchorCtr="0">
                    <a:spAutoFit/>
                  </a:bodyPr>
                  <a:lstStyle/>
                  <a:p>
                    <a:r>
                      <a:rPr lang="ko-KR" altLang="en-US" sz="801" b="1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타격 지점</a:t>
                    </a:r>
                    <a:r>
                      <a:rPr lang="en-US" altLang="ko-KR" sz="801" b="1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(+ </a:t>
                    </a:r>
                    <a:r>
                      <a:rPr lang="ko-KR" altLang="en-US" sz="7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피격 처리</a:t>
                    </a:r>
                    <a:r>
                      <a: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  <p:cxnSp>
                <p:nvCxnSpPr>
                  <p:cNvPr id="310" name="직선 화살표 연결선 309">
                    <a:extLst>
                      <a:ext uri="{FF2B5EF4-FFF2-40B4-BE49-F238E27FC236}">
                        <a16:creationId xmlns:a16="http://schemas.microsoft.com/office/drawing/2014/main" id="{18518C7A-2F66-636C-7034-45636FD7E4AA}"/>
                      </a:ext>
                    </a:extLst>
                  </p:cNvPr>
                  <p:cNvCxnSpPr>
                    <a:cxnSpLocks/>
                    <a:endCxn id="309" idx="1"/>
                  </p:cNvCxnSpPr>
                  <p:nvPr/>
                </p:nvCxnSpPr>
                <p:spPr>
                  <a:xfrm flipV="1">
                    <a:off x="192088" y="3280111"/>
                    <a:ext cx="10800000" cy="1"/>
                  </a:xfrm>
                  <a:prstGeom prst="straightConnector1">
                    <a:avLst/>
                  </a:prstGeom>
                  <a:ln w="9525">
                    <a:solidFill>
                      <a:srgbClr val="FF0000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DFE56476-D0C5-C353-B6CD-F1C2AC35BBB1}"/>
                    </a:ext>
                  </a:extLst>
                </p:cNvPr>
                <p:cNvGrpSpPr/>
                <p:nvPr/>
              </p:nvGrpSpPr>
              <p:grpSpPr>
                <a:xfrm>
                  <a:off x="6486494" y="3479920"/>
                  <a:ext cx="3669263" cy="332651"/>
                  <a:chOff x="6416351" y="5337822"/>
                  <a:chExt cx="3669263" cy="332651"/>
                </a:xfrm>
              </p:grpSpPr>
              <p:grpSp>
                <p:nvGrpSpPr>
                  <p:cNvPr id="166" name="그룹 165">
                    <a:extLst>
                      <a:ext uri="{FF2B5EF4-FFF2-40B4-BE49-F238E27FC236}">
                        <a16:creationId xmlns:a16="http://schemas.microsoft.com/office/drawing/2014/main" id="{839C100D-5AD4-A4C5-68E9-DBFC1A8CD8C1}"/>
                      </a:ext>
                    </a:extLst>
                  </p:cNvPr>
                  <p:cNvGrpSpPr/>
                  <p:nvPr/>
                </p:nvGrpSpPr>
                <p:grpSpPr>
                  <a:xfrm>
                    <a:off x="6416351" y="5337822"/>
                    <a:ext cx="783869" cy="282817"/>
                    <a:chOff x="6416351" y="3200915"/>
                    <a:chExt cx="783869" cy="282817"/>
                  </a:xfrm>
                </p:grpSpPr>
                <p:sp>
                  <p:nvSpPr>
                    <p:cNvPr id="303" name="이등변 삼각형 302">
                      <a:extLst>
                        <a:ext uri="{FF2B5EF4-FFF2-40B4-BE49-F238E27FC236}">
                          <a16:creationId xmlns:a16="http://schemas.microsoft.com/office/drawing/2014/main" id="{E0EBD804-59C1-680F-0A1C-C54BA342932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753675" y="3200915"/>
                      <a:ext cx="121650" cy="123428"/>
                    </a:xfrm>
                    <a:prstGeom prst="triangle">
                      <a:avLst/>
                    </a:prstGeom>
                    <a:solidFill>
                      <a:srgbClr val="FFD1D1"/>
                    </a:solidFill>
                    <a:ln w="9525">
                      <a:solidFill>
                        <a:srgbClr val="FF00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799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297" name="직사각형 262">
                      <a:extLst>
                        <a:ext uri="{FF2B5EF4-FFF2-40B4-BE49-F238E27FC236}">
                          <a16:creationId xmlns:a16="http://schemas.microsoft.com/office/drawing/2014/main" id="{9880BEAD-513A-0E2D-B465-8AC37D08BA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6351" y="3360493"/>
                      <a:ext cx="783869" cy="12323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801" dirty="0">
                          <a:ln w="31750">
                            <a:noFill/>
                          </a:ln>
                          <a:effectLst>
                            <a:glow rad="127000">
                              <a:schemeClr val="bg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투사체</a:t>
                      </a:r>
                      <a:r>
                        <a:rPr lang="en-US" altLang="ko-KR" sz="801" dirty="0">
                          <a:ln w="31750">
                            <a:noFill/>
                          </a:ln>
                          <a:effectLst>
                            <a:glow rad="127000">
                              <a:schemeClr val="bg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1" dirty="0">
                          <a:ln w="31750">
                            <a:noFill/>
                          </a:ln>
                          <a:effectLst>
                            <a:glow rad="127000">
                              <a:schemeClr val="bg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</a:t>
                      </a:r>
                      <a:r>
                        <a:rPr lang="en-US" altLang="ko-KR" sz="801" dirty="0">
                          <a:ln w="31750">
                            <a:noFill/>
                          </a:ln>
                          <a:effectLst>
                            <a:glow rad="127000">
                              <a:schemeClr val="bg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801" dirty="0">
                          <a:ln w="31750">
                            <a:noFill/>
                          </a:ln>
                          <a:effectLst>
                            <a:glow rad="127000">
                              <a:schemeClr val="bg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충돌 시</a:t>
                      </a:r>
                    </a:p>
                  </p:txBody>
                </p:sp>
              </p:grpSp>
              <p:grpSp>
                <p:nvGrpSpPr>
                  <p:cNvPr id="167" name="그룹 166">
                    <a:extLst>
                      <a:ext uri="{FF2B5EF4-FFF2-40B4-BE49-F238E27FC236}">
                        <a16:creationId xmlns:a16="http://schemas.microsoft.com/office/drawing/2014/main" id="{C42FE1EA-2820-EC98-5431-42BE2B01CBB9}"/>
                      </a:ext>
                    </a:extLst>
                  </p:cNvPr>
                  <p:cNvGrpSpPr/>
                  <p:nvPr/>
                </p:nvGrpSpPr>
                <p:grpSpPr>
                  <a:xfrm>
                    <a:off x="7502471" y="5337822"/>
                    <a:ext cx="2583143" cy="332651"/>
                    <a:chOff x="7502471" y="3170435"/>
                    <a:chExt cx="2583143" cy="332651"/>
                  </a:xfrm>
                </p:grpSpPr>
                <p:sp>
                  <p:nvSpPr>
                    <p:cNvPr id="260" name="이등변 삼각형 259">
                      <a:extLst>
                        <a:ext uri="{FF2B5EF4-FFF2-40B4-BE49-F238E27FC236}">
                          <a16:creationId xmlns:a16="http://schemas.microsoft.com/office/drawing/2014/main" id="{D66F386C-0BC3-0ED8-21E8-314216A6A05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620533" y="3170435"/>
                      <a:ext cx="121650" cy="123428"/>
                    </a:xfrm>
                    <a:prstGeom prst="triangle">
                      <a:avLst/>
                    </a:prstGeom>
                    <a:solidFill>
                      <a:srgbClr val="FFD1D1"/>
                    </a:solidFill>
                    <a:ln w="9525">
                      <a:solidFill>
                        <a:srgbClr val="FF00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799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261" name="이등변 삼각형 260">
                      <a:extLst>
                        <a:ext uri="{FF2B5EF4-FFF2-40B4-BE49-F238E27FC236}">
                          <a16:creationId xmlns:a16="http://schemas.microsoft.com/office/drawing/2014/main" id="{54CC0639-871E-5308-0BC0-F530AA2A11B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052330" y="3170435"/>
                      <a:ext cx="121650" cy="123428"/>
                    </a:xfrm>
                    <a:prstGeom prst="triangle">
                      <a:avLst/>
                    </a:prstGeom>
                    <a:solidFill>
                      <a:srgbClr val="FFD1D1"/>
                    </a:solidFill>
                    <a:ln w="9525">
                      <a:solidFill>
                        <a:srgbClr val="FF00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799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263" name="이등변 삼각형 262">
                      <a:extLst>
                        <a:ext uri="{FF2B5EF4-FFF2-40B4-BE49-F238E27FC236}">
                          <a16:creationId xmlns:a16="http://schemas.microsoft.com/office/drawing/2014/main" id="{31886E53-71D5-1FF6-0FF8-B11FA712EB1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484127" y="3170435"/>
                      <a:ext cx="121650" cy="123428"/>
                    </a:xfrm>
                    <a:prstGeom prst="triangle">
                      <a:avLst/>
                    </a:prstGeom>
                    <a:solidFill>
                      <a:srgbClr val="FFD1D1"/>
                    </a:solidFill>
                    <a:ln w="9525">
                      <a:solidFill>
                        <a:srgbClr val="FF00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799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280" name="이등변 삼각형 279">
                      <a:extLst>
                        <a:ext uri="{FF2B5EF4-FFF2-40B4-BE49-F238E27FC236}">
                          <a16:creationId xmlns:a16="http://schemas.microsoft.com/office/drawing/2014/main" id="{71772E24-2677-421E-B623-978621CDC71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347721" y="3170435"/>
                      <a:ext cx="121650" cy="123428"/>
                    </a:xfrm>
                    <a:prstGeom prst="triangle">
                      <a:avLst/>
                    </a:prstGeom>
                    <a:solidFill>
                      <a:srgbClr val="FFD1D1"/>
                    </a:solidFill>
                    <a:ln w="9525">
                      <a:solidFill>
                        <a:srgbClr val="FF00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799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281" name="이등변 삼각형 280">
                      <a:extLst>
                        <a:ext uri="{FF2B5EF4-FFF2-40B4-BE49-F238E27FC236}">
                          <a16:creationId xmlns:a16="http://schemas.microsoft.com/office/drawing/2014/main" id="{2B5B54F6-17A0-DDD9-ED30-21C48789556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779516" y="3170435"/>
                      <a:ext cx="121650" cy="123428"/>
                    </a:xfrm>
                    <a:prstGeom prst="triangle">
                      <a:avLst/>
                    </a:prstGeom>
                    <a:solidFill>
                      <a:srgbClr val="FFD1D1"/>
                    </a:solidFill>
                    <a:ln w="9525">
                      <a:solidFill>
                        <a:srgbClr val="FF00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799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282" name="이등변 삼각형 281">
                      <a:extLst>
                        <a:ext uri="{FF2B5EF4-FFF2-40B4-BE49-F238E27FC236}">
                          <a16:creationId xmlns:a16="http://schemas.microsoft.com/office/drawing/2014/main" id="{4E3692EA-8006-A4BD-1976-C1C5AAD7178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8915924" y="3170435"/>
                      <a:ext cx="121650" cy="123428"/>
                    </a:xfrm>
                    <a:prstGeom prst="triangle">
                      <a:avLst/>
                    </a:prstGeom>
                    <a:solidFill>
                      <a:srgbClr val="FFD1D1"/>
                    </a:solidFill>
                    <a:ln w="9525">
                      <a:solidFill>
                        <a:srgbClr val="FF00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799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grpSp>
                  <p:nvGrpSpPr>
                    <p:cNvPr id="284" name="그룹 283">
                      <a:extLst>
                        <a:ext uri="{FF2B5EF4-FFF2-40B4-BE49-F238E27FC236}">
                          <a16:creationId xmlns:a16="http://schemas.microsoft.com/office/drawing/2014/main" id="{BE6BF6B2-3EAE-7A83-F94E-51A41E7423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81375" y="3337343"/>
                      <a:ext cx="1728000" cy="165743"/>
                      <a:chOff x="7681375" y="3401972"/>
                      <a:chExt cx="1728000" cy="165743"/>
                    </a:xfrm>
                  </p:grpSpPr>
                  <p:sp>
                    <p:nvSpPr>
                      <p:cNvPr id="293" name="왼쪽 대괄호 292">
                        <a:extLst>
                          <a:ext uri="{FF2B5EF4-FFF2-40B4-BE49-F238E27FC236}">
                            <a16:creationId xmlns:a16="http://schemas.microsoft.com/office/drawing/2014/main" id="{1E1F93F0-4CDA-5797-76D7-36778DBB2431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8498575" y="2584772"/>
                        <a:ext cx="93600" cy="1728000"/>
                      </a:xfrm>
                      <a:prstGeom prst="leftBracket">
                        <a:avLst>
                          <a:gd name="adj" fmla="val 0"/>
                        </a:avLst>
                      </a:prstGeom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799"/>
                      </a:p>
                    </p:txBody>
                  </p:sp>
                  <p:sp>
                    <p:nvSpPr>
                      <p:cNvPr id="294" name="직사각형 262">
                        <a:extLst>
                          <a:ext uri="{FF2B5EF4-FFF2-40B4-BE49-F238E27FC236}">
                            <a16:creationId xmlns:a16="http://schemas.microsoft.com/office/drawing/2014/main" id="{EC443342-42E2-5B4D-D67F-D18B5D602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34986" y="3444476"/>
                        <a:ext cx="239202" cy="12323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1" dirty="0">
                            <a:ln w="31750"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경직</a:t>
                        </a:r>
                      </a:p>
                    </p:txBody>
                  </p:sp>
                </p:grpSp>
                <p:grpSp>
                  <p:nvGrpSpPr>
                    <p:cNvPr id="285" name="그룹 284">
                      <a:extLst>
                        <a:ext uri="{FF2B5EF4-FFF2-40B4-BE49-F238E27FC236}">
                          <a16:creationId xmlns:a16="http://schemas.microsoft.com/office/drawing/2014/main" id="{6645174D-2289-C645-5899-6E1AB55AEE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94209" y="3337342"/>
                      <a:ext cx="491405" cy="165741"/>
                      <a:chOff x="9594209" y="3401971"/>
                      <a:chExt cx="491405" cy="165741"/>
                    </a:xfrm>
                  </p:grpSpPr>
                  <p:cxnSp>
                    <p:nvCxnSpPr>
                      <p:cNvPr id="291" name="직선 연결선 290">
                        <a:extLst>
                          <a:ext uri="{FF2B5EF4-FFF2-40B4-BE49-F238E27FC236}">
                            <a16:creationId xmlns:a16="http://schemas.microsoft.com/office/drawing/2014/main" id="{EAFCA2A5-158E-5644-2F43-66923BB1213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841787" y="3401971"/>
                        <a:ext cx="0" cy="93600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92" name="직사각형 262">
                        <a:extLst>
                          <a:ext uri="{FF2B5EF4-FFF2-40B4-BE49-F238E27FC236}">
                            <a16:creationId xmlns:a16="http://schemas.microsoft.com/office/drawing/2014/main" id="{A366ABFC-CC06-937D-1CC0-BBBD2F35D8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594209" y="3444473"/>
                        <a:ext cx="491405" cy="12323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6350"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1" dirty="0">
                            <a:ln w="31750"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피격 이상</a:t>
                        </a:r>
                      </a:p>
                    </p:txBody>
                  </p:sp>
                </p:grpSp>
                <p:sp>
                  <p:nvSpPr>
                    <p:cNvPr id="286" name="TextBox 285">
                      <a:extLst>
                        <a:ext uri="{FF2B5EF4-FFF2-40B4-BE49-F238E27FC236}">
                          <a16:creationId xmlns:a16="http://schemas.microsoft.com/office/drawing/2014/main" id="{435BB453-3220-3527-C696-6D1D64691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02471" y="3309459"/>
                      <a:ext cx="149080" cy="10772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glow rad="127000">
                              <a:schemeClr val="bg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105</a:t>
                      </a:r>
                    </a:p>
                  </p:txBody>
                </p:sp>
              </p:grpSp>
            </p:grp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7D86DA40-7FFD-2446-EF94-15148232B6F0}"/>
                  </a:ext>
                </a:extLst>
              </p:cNvPr>
              <p:cNvGrpSpPr/>
              <p:nvPr/>
            </p:nvGrpSpPr>
            <p:grpSpPr>
              <a:xfrm>
                <a:off x="206614" y="1642453"/>
                <a:ext cx="1440003" cy="118057"/>
                <a:chOff x="192089" y="2137940"/>
                <a:chExt cx="1440003" cy="118057"/>
              </a:xfrm>
            </p:grpSpPr>
            <p:sp>
              <p:nvSpPr>
                <p:cNvPr id="449" name="사다리꼴 448">
                  <a:extLst>
                    <a:ext uri="{FF2B5EF4-FFF2-40B4-BE49-F238E27FC236}">
                      <a16:creationId xmlns:a16="http://schemas.microsoft.com/office/drawing/2014/main" id="{30A98309-688B-FBC6-727E-37537787CDB1}"/>
                    </a:ext>
                  </a:extLst>
                </p:cNvPr>
                <p:cNvSpPr/>
                <p:nvPr/>
              </p:nvSpPr>
              <p:spPr>
                <a:xfrm rot="16200000">
                  <a:off x="961129" y="1585033"/>
                  <a:ext cx="118056" cy="1223871"/>
                </a:xfrm>
                <a:prstGeom prst="trapezoid">
                  <a:avLst/>
                </a:prstGeom>
                <a:solidFill>
                  <a:srgbClr val="FFFFA3"/>
                </a:solidFill>
                <a:ln w="317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/>
                </a:p>
              </p:txBody>
            </p:sp>
            <p:grpSp>
              <p:nvGrpSpPr>
                <p:cNvPr id="402" name="그룹 401">
                  <a:extLst>
                    <a:ext uri="{FF2B5EF4-FFF2-40B4-BE49-F238E27FC236}">
                      <a16:creationId xmlns:a16="http://schemas.microsoft.com/office/drawing/2014/main" id="{56BD966B-1FD0-8591-3665-8F728306CA05}"/>
                    </a:ext>
                  </a:extLst>
                </p:cNvPr>
                <p:cNvGrpSpPr/>
                <p:nvPr/>
              </p:nvGrpSpPr>
              <p:grpSpPr>
                <a:xfrm>
                  <a:off x="192089" y="2137940"/>
                  <a:ext cx="216129" cy="118057"/>
                  <a:chOff x="306290" y="5421032"/>
                  <a:chExt cx="277974" cy="151839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406" name="이등변 삼각형 405">
                    <a:extLst>
                      <a:ext uri="{FF2B5EF4-FFF2-40B4-BE49-F238E27FC236}">
                        <a16:creationId xmlns:a16="http://schemas.microsoft.com/office/drawing/2014/main" id="{8087FFF4-1FE7-B913-5DE1-125D8533E7A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60589" y="5437335"/>
                    <a:ext cx="128120" cy="119231"/>
                  </a:xfrm>
                  <a:prstGeom prst="triangle">
                    <a:avLst/>
                  </a:prstGeom>
                  <a:grp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/>
                  </a:p>
                </p:txBody>
              </p:sp>
              <p:sp>
                <p:nvSpPr>
                  <p:cNvPr id="407" name="직사각형 406">
                    <a:extLst>
                      <a:ext uri="{FF2B5EF4-FFF2-40B4-BE49-F238E27FC236}">
                        <a16:creationId xmlns:a16="http://schemas.microsoft.com/office/drawing/2014/main" id="{BB4A6A04-7FB0-0879-26C9-9BC6B5C019C3}"/>
                      </a:ext>
                    </a:extLst>
                  </p:cNvPr>
                  <p:cNvSpPr/>
                  <p:nvPr/>
                </p:nvSpPr>
                <p:spPr>
                  <a:xfrm>
                    <a:off x="306290" y="5421032"/>
                    <a:ext cx="214121" cy="151839"/>
                  </a:xfrm>
                  <a:prstGeom prst="rect">
                    <a:avLst/>
                  </a:prstGeom>
                  <a:grp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b">
                    <a:normAutofit lnSpcReduction="10000"/>
                  </a:bodyPr>
                  <a:lstStyle/>
                  <a:p>
                    <a:pPr algn="ctr"/>
                    <a:r>
                      <a: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04C115D-7475-D631-5527-EC9BC4F5CD3E}"/>
                  </a:ext>
                </a:extLst>
              </p:cNvPr>
              <p:cNvGrpSpPr/>
              <p:nvPr/>
            </p:nvGrpSpPr>
            <p:grpSpPr>
              <a:xfrm>
                <a:off x="206613" y="4621135"/>
                <a:ext cx="11839853" cy="123239"/>
                <a:chOff x="192088" y="3588700"/>
                <a:chExt cx="11839854" cy="123239"/>
              </a:xfrm>
            </p:grpSpPr>
            <p:cxnSp>
              <p:nvCxnSpPr>
                <p:cNvPr id="144" name="직선 화살표 연결선 143">
                  <a:extLst>
                    <a:ext uri="{FF2B5EF4-FFF2-40B4-BE49-F238E27FC236}">
                      <a16:creationId xmlns:a16="http://schemas.microsoft.com/office/drawing/2014/main" id="{EC6F63B5-0FC7-C671-40BE-CF23169B717F}"/>
                    </a:ext>
                  </a:extLst>
                </p:cNvPr>
                <p:cNvCxnSpPr>
                  <a:cxnSpLocks/>
                  <a:endCxn id="88" idx="1"/>
                </p:cNvCxnSpPr>
                <p:nvPr/>
              </p:nvCxnSpPr>
              <p:spPr>
                <a:xfrm>
                  <a:off x="192088" y="3650319"/>
                  <a:ext cx="10800000" cy="1"/>
                </a:xfrm>
                <a:prstGeom prst="straightConnector1">
                  <a:avLst/>
                </a:prstGeom>
                <a:ln w="9525">
                  <a:solidFill>
                    <a:srgbClr val="00B050"/>
                  </a:solidFill>
                  <a:tailEnd type="non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A9162C31-8694-E971-CE63-5054F65D13A2}"/>
                    </a:ext>
                  </a:extLst>
                </p:cNvPr>
                <p:cNvSpPr txBox="1"/>
                <p:nvPr/>
              </p:nvSpPr>
              <p:spPr>
                <a:xfrm>
                  <a:off x="10992088" y="3588700"/>
                  <a:ext cx="1039854" cy="123239"/>
                </a:xfrm>
                <a:prstGeom prst="rect">
                  <a:avLst/>
                </a:prstGeom>
                <a:noFill/>
              </p:spPr>
              <p:txBody>
                <a:bodyPr wrap="none" lIns="53999" tIns="0" rIns="35998" bIns="0" rtlCol="0" anchor="ctr" anchorCtr="0">
                  <a:spAutoFit/>
                </a:bodyPr>
                <a:lstStyle/>
                <a:p>
                  <a:r>
                    <a:rPr lang="ko-KR" altLang="en-US" sz="801" b="1" dirty="0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801" b="1" dirty="0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801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801" b="1" dirty="0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ko-KR" altLang="en-US" sz="801" b="1" dirty="0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발동 지점</a:t>
                  </a:r>
                  <a:endParaRPr lang="en-US" altLang="ko-KR" sz="801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56C0D05C-E5CC-2C84-F72B-BA8A3D0211DA}"/>
                  </a:ext>
                </a:extLst>
              </p:cNvPr>
              <p:cNvSpPr/>
              <p:nvPr/>
            </p:nvSpPr>
            <p:spPr>
              <a:xfrm>
                <a:off x="206610" y="997931"/>
                <a:ext cx="10800001" cy="40472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 dirty="0"/>
              </a:p>
            </p:txBody>
          </p:sp>
          <p:grpSp>
            <p:nvGrpSpPr>
              <p:cNvPr id="485" name="그룹 484">
                <a:extLst>
                  <a:ext uri="{FF2B5EF4-FFF2-40B4-BE49-F238E27FC236}">
                    <a16:creationId xmlns:a16="http://schemas.microsoft.com/office/drawing/2014/main" id="{FCBCD1BD-E57E-AA6F-360E-13A881DAE677}"/>
                  </a:ext>
                </a:extLst>
              </p:cNvPr>
              <p:cNvGrpSpPr/>
              <p:nvPr/>
            </p:nvGrpSpPr>
            <p:grpSpPr>
              <a:xfrm>
                <a:off x="206610" y="1842014"/>
                <a:ext cx="11516047" cy="644025"/>
                <a:chOff x="192088" y="2264174"/>
                <a:chExt cx="11516048" cy="644025"/>
              </a:xfrm>
            </p:grpSpPr>
            <p:grpSp>
              <p:nvGrpSpPr>
                <p:cNvPr id="465" name="그룹 464">
                  <a:extLst>
                    <a:ext uri="{FF2B5EF4-FFF2-40B4-BE49-F238E27FC236}">
                      <a16:creationId xmlns:a16="http://schemas.microsoft.com/office/drawing/2014/main" id="{5C63B798-9117-3CA3-6904-28F363F77E2C}"/>
                    </a:ext>
                  </a:extLst>
                </p:cNvPr>
                <p:cNvGrpSpPr/>
                <p:nvPr/>
              </p:nvGrpSpPr>
              <p:grpSpPr>
                <a:xfrm>
                  <a:off x="192088" y="2620199"/>
                  <a:ext cx="11516048" cy="288000"/>
                  <a:chOff x="192088" y="2294247"/>
                  <a:chExt cx="11516048" cy="288000"/>
                </a:xfrm>
              </p:grpSpPr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3C0D891C-38D8-44A1-D901-C9E069B8F996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2376627"/>
                    <a:ext cx="11516048" cy="123239"/>
                    <a:chOff x="192088" y="1896676"/>
                    <a:chExt cx="11516048" cy="123239"/>
                  </a:xfrm>
                </p:grpSpPr>
                <p:cxnSp>
                  <p:nvCxnSpPr>
                    <p:cNvPr id="15" name="직선 연결선 14">
                      <a:extLst>
                        <a:ext uri="{FF2B5EF4-FFF2-40B4-BE49-F238E27FC236}">
                          <a16:creationId xmlns:a16="http://schemas.microsoft.com/office/drawing/2014/main" id="{EAF011A5-C8A6-8E37-4FEE-34EB7795DBA0}"/>
                        </a:ext>
                      </a:extLst>
                    </p:cNvPr>
                    <p:cNvCxnSpPr>
                      <a:cxnSpLocks/>
                      <a:endCxn id="16" idx="1"/>
                    </p:cNvCxnSpPr>
                    <p:nvPr/>
                  </p:nvCxnSpPr>
                  <p:spPr>
                    <a:xfrm flipV="1">
                      <a:off x="192088" y="1958296"/>
                      <a:ext cx="10800001" cy="2"/>
                    </a:xfrm>
                    <a:prstGeom prst="line">
                      <a:avLst/>
                    </a:prstGeom>
                    <a:ln w="9525">
                      <a:solidFill>
                        <a:schemeClr val="bg1">
                          <a:lumMod val="50000"/>
                        </a:schemeClr>
                      </a:solidFill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7CACB01C-B747-D54A-0673-81F9132F40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92089" y="1896676"/>
                      <a:ext cx="716047" cy="12323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3999" tIns="0" rIns="35998" bIns="0" rtlCol="0" anchor="ctr" anchorCtr="0">
                      <a:spAutoFit/>
                    </a:bodyPr>
                    <a:lstStyle/>
                    <a:p>
                      <a:r>
                        <a:rPr lang="ko-KR" altLang="en-US" sz="801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캔슬 가능 지점</a:t>
                      </a:r>
                      <a:endParaRPr lang="en-US" altLang="ko-KR" sz="801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sp>
                <p:nvSpPr>
                  <p:cNvPr id="13" name="직사각형 262">
                    <a:extLst>
                      <a:ext uri="{FF2B5EF4-FFF2-40B4-BE49-F238E27FC236}">
                        <a16:creationId xmlns:a16="http://schemas.microsoft.com/office/drawing/2014/main" id="{C4553EAF-E2FB-34F1-9533-59B72B4FD948}"/>
                      </a:ext>
                    </a:extLst>
                  </p:cNvPr>
                  <p:cNvSpPr/>
                  <p:nvPr/>
                </p:nvSpPr>
                <p:spPr>
                  <a:xfrm>
                    <a:off x="7750386" y="2294247"/>
                    <a:ext cx="1081701" cy="288000"/>
                  </a:xfrm>
                  <a:prstGeom prst="homePlat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9525">
                    <a:solidFill>
                      <a:schemeClr val="bg1">
                        <a:lumMod val="50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72001" tIns="35998" rIns="72001" bIns="35998" rtlCol="0" anchor="ctr" anchorCtr="0">
                    <a:no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후 딜레이 캔슬</a:t>
                    </a:r>
                  </a:p>
                </p:txBody>
              </p:sp>
            </p:grpSp>
            <p:grpSp>
              <p:nvGrpSpPr>
                <p:cNvPr id="484" name="그룹 483">
                  <a:extLst>
                    <a:ext uri="{FF2B5EF4-FFF2-40B4-BE49-F238E27FC236}">
                      <a16:creationId xmlns:a16="http://schemas.microsoft.com/office/drawing/2014/main" id="{3DD0FB71-6996-27C9-488C-D926F57AEF0C}"/>
                    </a:ext>
                  </a:extLst>
                </p:cNvPr>
                <p:cNvGrpSpPr/>
                <p:nvPr/>
              </p:nvGrpSpPr>
              <p:grpSpPr>
                <a:xfrm>
                  <a:off x="192088" y="2264174"/>
                  <a:ext cx="11080029" cy="409886"/>
                  <a:chOff x="192088" y="2264174"/>
                  <a:chExt cx="11080029" cy="409886"/>
                </a:xfrm>
              </p:grpSpPr>
              <p:sp>
                <p:nvSpPr>
                  <p:cNvPr id="355" name="TextBox 354">
                    <a:extLst>
                      <a:ext uri="{FF2B5EF4-FFF2-40B4-BE49-F238E27FC236}">
                        <a16:creationId xmlns:a16="http://schemas.microsoft.com/office/drawing/2014/main" id="{B61C1A3E-15DD-3807-18BC-590E81690339}"/>
                      </a:ext>
                    </a:extLst>
                  </p:cNvPr>
                  <p:cNvSpPr txBox="1"/>
                  <p:nvPr/>
                </p:nvSpPr>
                <p:spPr>
                  <a:xfrm>
                    <a:off x="5982157" y="2566338"/>
                    <a:ext cx="99386" cy="10772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ln w="19050"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81</a:t>
                    </a:r>
                  </a:p>
                </p:txBody>
              </p:sp>
              <p:grpSp>
                <p:nvGrpSpPr>
                  <p:cNvPr id="275" name="그룹 274">
                    <a:extLst>
                      <a:ext uri="{FF2B5EF4-FFF2-40B4-BE49-F238E27FC236}">
                        <a16:creationId xmlns:a16="http://schemas.microsoft.com/office/drawing/2014/main" id="{D5BEEEDC-E03D-F41A-B79E-3E7A7F2EE401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2346554"/>
                    <a:ext cx="11080029" cy="123239"/>
                    <a:chOff x="192088" y="1519376"/>
                    <a:chExt cx="11080029" cy="123239"/>
                  </a:xfrm>
                </p:grpSpPr>
                <p:cxnSp>
                  <p:nvCxnSpPr>
                    <p:cNvPr id="107" name="직선 연결선 106">
                      <a:extLst>
                        <a:ext uri="{FF2B5EF4-FFF2-40B4-BE49-F238E27FC236}">
                          <a16:creationId xmlns:a16="http://schemas.microsoft.com/office/drawing/2014/main" id="{E6FEFE42-48E7-BC27-C1D4-301838170529}"/>
                        </a:ext>
                      </a:extLst>
                    </p:cNvPr>
                    <p:cNvCxnSpPr>
                      <a:cxnSpLocks/>
                      <a:endCxn id="81" idx="1"/>
                    </p:cNvCxnSpPr>
                    <p:nvPr/>
                  </p:nvCxnSpPr>
                  <p:spPr>
                    <a:xfrm flipV="1">
                      <a:off x="192088" y="1580996"/>
                      <a:ext cx="10799999" cy="2"/>
                    </a:xfrm>
                    <a:prstGeom prst="line">
                      <a:avLst/>
                    </a:prstGeom>
                    <a:ln w="9525">
                      <a:solidFill>
                        <a:srgbClr val="BD9C7C"/>
                      </a:solidFill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A0EACAB0-3BA2-993C-3C21-324DAC1470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92087" y="1519376"/>
                      <a:ext cx="280030" cy="12323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3999" tIns="0" rIns="35998" bIns="0" rtlCol="0" anchor="ctr" anchorCtr="0">
                      <a:spAutoFit/>
                    </a:bodyPr>
                    <a:lstStyle/>
                    <a:p>
                      <a:r>
                        <a:rPr lang="ko-KR" altLang="en-US" sz="801" b="1" dirty="0">
                          <a:solidFill>
                            <a:srgbClr val="BD9C7C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</a:p>
                  </p:txBody>
                </p:sp>
              </p:grpSp>
              <p:grpSp>
                <p:nvGrpSpPr>
                  <p:cNvPr id="483" name="그룹 482">
                    <a:extLst>
                      <a:ext uri="{FF2B5EF4-FFF2-40B4-BE49-F238E27FC236}">
                        <a16:creationId xmlns:a16="http://schemas.microsoft.com/office/drawing/2014/main" id="{8922BCEB-4158-2E65-9353-AFB0EAF140C2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2264174"/>
                    <a:ext cx="8638298" cy="288000"/>
                    <a:chOff x="192088" y="2264174"/>
                    <a:chExt cx="8638298" cy="288000"/>
                  </a:xfrm>
                </p:grpSpPr>
                <p:sp>
                  <p:nvSpPr>
                    <p:cNvPr id="21" name="직사각형 262">
                      <a:extLst>
                        <a:ext uri="{FF2B5EF4-FFF2-40B4-BE49-F238E27FC236}">
                          <a16:creationId xmlns:a16="http://schemas.microsoft.com/office/drawing/2014/main" id="{9F627DC0-B831-0C0E-B4AA-E5EFD3504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0387" y="2346557"/>
                      <a:ext cx="1079999" cy="123239"/>
                    </a:xfrm>
                    <a:prstGeom prst="rect">
                      <a:avLst/>
                    </a:prstGeom>
                    <a:solidFill>
                      <a:srgbClr val="FAFCBC"/>
                    </a:solidFill>
                    <a:ln w="6350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80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</a:t>
                      </a:r>
                      <a:r>
                        <a:rPr lang="en-US" altLang="ko-KR" sz="80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IDLE</a:t>
                      </a:r>
                      <a:r>
                        <a:rPr lang="ko-KR" altLang="en-US" sz="80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 전환</a:t>
                      </a:r>
                    </a:p>
                  </p:txBody>
                </p:sp>
                <p:grpSp>
                  <p:nvGrpSpPr>
                    <p:cNvPr id="482" name="그룹 481">
                      <a:extLst>
                        <a:ext uri="{FF2B5EF4-FFF2-40B4-BE49-F238E27FC236}">
                          <a16:creationId xmlns:a16="http://schemas.microsoft.com/office/drawing/2014/main" id="{FD4F34D0-187F-6337-1A76-738740FA1C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2088" y="2264174"/>
                      <a:ext cx="7558301" cy="288000"/>
                      <a:chOff x="192088" y="2264174"/>
                      <a:chExt cx="7558301" cy="288000"/>
                    </a:xfrm>
                  </p:grpSpPr>
                  <p:sp>
                    <p:nvSpPr>
                      <p:cNvPr id="32" name="직사각형 260">
                        <a:extLst>
                          <a:ext uri="{FF2B5EF4-FFF2-40B4-BE49-F238E27FC236}">
                            <a16:creationId xmlns:a16="http://schemas.microsoft.com/office/drawing/2014/main" id="{CFD75BD5-8FF1-E258-826B-C7EDE39C4D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2088" y="2264174"/>
                        <a:ext cx="2160000" cy="288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9525">
                        <a:solidFill>
                          <a:srgbClr val="BD9C7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72001" tIns="35998" rIns="72001" bIns="35998" rtlCol="0" anchor="ctr" anchorCtr="0">
                        <a:noAutofit/>
                      </a:bodyPr>
                      <a:lstStyle/>
                      <a:p>
                        <a:pPr algn="ctr"/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공중 도약</a:t>
                        </a:r>
                      </a:p>
                    </p:txBody>
                  </p:sp>
                  <p:sp>
                    <p:nvSpPr>
                      <p:cNvPr id="33" name="직사각형 261">
                        <a:extLst>
                          <a:ext uri="{FF2B5EF4-FFF2-40B4-BE49-F238E27FC236}">
                            <a16:creationId xmlns:a16="http://schemas.microsoft.com/office/drawing/2014/main" id="{158F14A8-B546-7195-EC62-625ACC7169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52088" y="2264174"/>
                        <a:ext cx="3240000" cy="288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9525">
                        <a:solidFill>
                          <a:srgbClr val="BD9C7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72001" tIns="35998" rIns="72001" bIns="35998" rtlCol="0" anchor="ctr" anchorCtr="0">
                        <a:noAutofit/>
                      </a:bodyPr>
                      <a:lstStyle/>
                      <a:p>
                        <a:pPr algn="ctr"/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공중에서 천천히 몸</a:t>
                        </a:r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(</a:t>
                        </a:r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허리</a:t>
                        </a:r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)</a:t>
                        </a:r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 회전</a:t>
                        </a:r>
                      </a:p>
                    </p:txBody>
                  </p:sp>
                  <p:sp>
                    <p:nvSpPr>
                      <p:cNvPr id="480" name="직사각형 262">
                        <a:extLst>
                          <a:ext uri="{FF2B5EF4-FFF2-40B4-BE49-F238E27FC236}">
                            <a16:creationId xmlns:a16="http://schemas.microsoft.com/office/drawing/2014/main" id="{FDF8BF3B-AE83-F87C-59EF-10781DAAA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90387" y="2264174"/>
                        <a:ext cx="432000" cy="288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9525">
                        <a:solidFill>
                          <a:srgbClr val="BD9C7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0" tIns="35998" rIns="0" bIns="35998" rtlCol="0" anchor="ctr" anchorCtr="0">
                        <a:noAutofit/>
                      </a:bodyPr>
                      <a:lstStyle/>
                      <a:p>
                        <a:pPr algn="ctr"/>
                        <a:r>
                          <a:rPr lang="ko-KR" altLang="en-US" sz="80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창</a:t>
                        </a:r>
                        <a:r>
                          <a:rPr lang="en-US" altLang="ko-KR" sz="80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 </a:t>
                        </a:r>
                        <a:r>
                          <a:rPr lang="ko-KR" altLang="en-US" sz="80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투척</a:t>
                        </a:r>
                      </a:p>
                    </p:txBody>
                  </p:sp>
                  <p:sp>
                    <p:nvSpPr>
                      <p:cNvPr id="481" name="직사각형 262">
                        <a:extLst>
                          <a:ext uri="{FF2B5EF4-FFF2-40B4-BE49-F238E27FC236}">
                            <a16:creationId xmlns:a16="http://schemas.microsoft.com/office/drawing/2014/main" id="{2D0C8D15-C17E-5D02-DF08-5A64AEA62A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2387" y="2264174"/>
                        <a:ext cx="1728002" cy="288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9525">
                        <a:solidFill>
                          <a:srgbClr val="BD9C7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72001" tIns="35998" rIns="72001" bIns="35998" rtlCol="0" anchor="ctr" anchorCtr="0">
                        <a:noAutofit/>
                      </a:bodyPr>
                      <a:lstStyle/>
                      <a:p>
                        <a:pPr algn="ctr"/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수직 낙하 후 착지</a:t>
                        </a: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3F6A391-631E-568F-7640-1EA9B35182E7}"/>
              </a:ext>
            </a:extLst>
          </p:cNvPr>
          <p:cNvGrpSpPr/>
          <p:nvPr/>
        </p:nvGrpSpPr>
        <p:grpSpPr>
          <a:xfrm>
            <a:off x="514351" y="5290066"/>
            <a:ext cx="11772898" cy="4155564"/>
            <a:chOff x="135378" y="5290066"/>
            <a:chExt cx="11772898" cy="415556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30F3000-2B21-8983-FE8B-6283C1D45E7F}"/>
                </a:ext>
              </a:extLst>
            </p:cNvPr>
            <p:cNvSpPr txBox="1"/>
            <p:nvPr/>
          </p:nvSpPr>
          <p:spPr>
            <a:xfrm>
              <a:off x="135380" y="5290066"/>
              <a:ext cx="878446" cy="1537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999" dirty="0"/>
                <a:t>[</a:t>
              </a:r>
              <a:r>
                <a:rPr lang="ko-KR" altLang="en-US" sz="999" dirty="0"/>
                <a:t>연출 추가 설명</a:t>
              </a:r>
              <a:r>
                <a:rPr lang="en-US" altLang="ko-KR" sz="999" dirty="0"/>
                <a:t>]</a:t>
              </a:r>
              <a:endParaRPr lang="ko-KR" altLang="en-US" sz="999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AC2DE329-273A-C649-2303-043A76A91C65}"/>
                </a:ext>
              </a:extLst>
            </p:cNvPr>
            <p:cNvGrpSpPr/>
            <p:nvPr/>
          </p:nvGrpSpPr>
          <p:grpSpPr>
            <a:xfrm>
              <a:off x="135378" y="5795254"/>
              <a:ext cx="11772898" cy="844839"/>
              <a:chOff x="192088" y="801080"/>
              <a:chExt cx="11772900" cy="844840"/>
            </a:xfrm>
          </p:grpSpPr>
          <p:grpSp>
            <p:nvGrpSpPr>
              <p:cNvPr id="269" name="그룹 268">
                <a:extLst>
                  <a:ext uri="{FF2B5EF4-FFF2-40B4-BE49-F238E27FC236}">
                    <a16:creationId xmlns:a16="http://schemas.microsoft.com/office/drawing/2014/main" id="{82B7A51B-05A0-D4A7-CE63-E45AA0948696}"/>
                  </a:ext>
                </a:extLst>
              </p:cNvPr>
              <p:cNvGrpSpPr/>
              <p:nvPr/>
            </p:nvGrpSpPr>
            <p:grpSpPr>
              <a:xfrm>
                <a:off x="192088" y="801080"/>
                <a:ext cx="11772900" cy="844840"/>
                <a:chOff x="192088" y="513080"/>
                <a:chExt cx="11772900" cy="288000"/>
              </a:xfrm>
              <a:solidFill>
                <a:schemeClr val="bg1"/>
              </a:solidFill>
            </p:grpSpPr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D3A91793-6C4C-349D-C425-7462F306AAA5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320BEE67-3FB2-F029-7BBE-EBF500EAAC63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중심이 안정적인 회전</a:t>
                  </a:r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18D4CF39-4AED-4C92-5B9B-32375230A6E8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1.0s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A76CB0D4-66F7-C785-0FF6-E38828E7E147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31BCB993-7E49-4B9A-0241-AF53B01C2AB8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64161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815484F1-42CD-5109-4F0A-33CB92999E81}"/>
                  </a:ext>
                </a:extLst>
              </p:cNvPr>
              <p:cNvGrpSpPr/>
              <p:nvPr/>
            </p:nvGrpSpPr>
            <p:grpSpPr>
              <a:xfrm>
                <a:off x="3190227" y="882892"/>
                <a:ext cx="2021736" cy="681218"/>
                <a:chOff x="3190227" y="867726"/>
                <a:chExt cx="2021736" cy="681218"/>
              </a:xfrm>
            </p:grpSpPr>
            <p:sp>
              <p:nvSpPr>
                <p:cNvPr id="289" name="TextBox 70">
                  <a:extLst>
                    <a:ext uri="{FF2B5EF4-FFF2-40B4-BE49-F238E27FC236}">
                      <a16:creationId xmlns:a16="http://schemas.microsoft.com/office/drawing/2014/main" id="{0B3A9803-E732-CDCE-A82A-B3EA9005D526}"/>
                    </a:ext>
                  </a:extLst>
                </p:cNvPr>
                <p:cNvSpPr txBox="1"/>
                <p:nvPr/>
              </p:nvSpPr>
              <p:spPr>
                <a:xfrm>
                  <a:off x="3190227" y="867726"/>
                  <a:ext cx="1602081" cy="15959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sz="801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sz="801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sz="801" dirty="0">
                      <a:solidFill>
                        <a:sysClr val="windowText" lastClr="000000"/>
                      </a:solidFill>
                    </a:rPr>
                    <a:t>1] </a:t>
                  </a:r>
                  <a:r>
                    <a:rPr lang="ko-KR" altLang="en-US" sz="801" dirty="0">
                      <a:solidFill>
                        <a:sysClr val="windowText" lastClr="000000"/>
                      </a:solidFill>
                    </a:rPr>
                    <a:t>창을 목 뒤에 걸친 후 회전</a:t>
                  </a:r>
                  <a:r>
                    <a:rPr lang="en-US" altLang="ko-KR" sz="801" dirty="0">
                      <a:solidFill>
                        <a:sysClr val="windowText" lastClr="000000"/>
                      </a:solidFill>
                    </a:rPr>
                    <a:t> </a:t>
                  </a:r>
                  <a:endParaRPr lang="ko-KR" altLang="en-US" sz="801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90" name="TextBox 70">
                  <a:extLst>
                    <a:ext uri="{FF2B5EF4-FFF2-40B4-BE49-F238E27FC236}">
                      <a16:creationId xmlns:a16="http://schemas.microsoft.com/office/drawing/2014/main" id="{82F7FC87-E19B-1C68-426F-B7D1B301F366}"/>
                    </a:ext>
                  </a:extLst>
                </p:cNvPr>
                <p:cNvSpPr txBox="1"/>
                <p:nvPr/>
              </p:nvSpPr>
              <p:spPr>
                <a:xfrm>
                  <a:off x="3192803" y="1130552"/>
                  <a:ext cx="1602081" cy="15959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이펙트 </a:t>
                  </a:r>
                  <a:r>
                    <a:rPr lang="en-US" altLang="ko-KR" sz="801" dirty="0"/>
                    <a:t>1] </a:t>
                  </a:r>
                  <a:r>
                    <a:rPr lang="ko-KR" altLang="en-US" sz="801" dirty="0"/>
                    <a:t>에너지 응축</a:t>
                  </a:r>
                </a:p>
              </p:txBody>
            </p:sp>
            <p:sp>
              <p:nvSpPr>
                <p:cNvPr id="295" name="TextBox 70">
                  <a:extLst>
                    <a:ext uri="{FF2B5EF4-FFF2-40B4-BE49-F238E27FC236}">
                      <a16:creationId xmlns:a16="http://schemas.microsoft.com/office/drawing/2014/main" id="{BE80CE32-1BF6-6D23-DCFB-2467D50AA304}"/>
                    </a:ext>
                  </a:extLst>
                </p:cNvPr>
                <p:cNvSpPr txBox="1"/>
                <p:nvPr/>
              </p:nvSpPr>
              <p:spPr>
                <a:xfrm>
                  <a:off x="3192806" y="1389354"/>
                  <a:ext cx="2019157" cy="159590"/>
                </a:xfrm>
                <a:prstGeom prst="homePlat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algn="l"/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슈퍼 </a:t>
                  </a:r>
                  <a:r>
                    <a:rPr lang="ko-KR" altLang="en-US" sz="801" dirty="0" err="1"/>
                    <a:t>아머</a:t>
                  </a:r>
                  <a:r>
                    <a:rPr lang="en-US" altLang="ko-KR" sz="801" dirty="0"/>
                    <a:t>] </a:t>
                  </a:r>
                  <a:r>
                    <a:rPr lang="ko-KR" altLang="en-US" sz="801" dirty="0"/>
                    <a:t>피격 이상 면역 </a:t>
                  </a:r>
                  <a:r>
                    <a:rPr lang="en-US" altLang="ko-KR" sz="801" dirty="0"/>
                    <a:t>/ </a:t>
                  </a:r>
                  <a:r>
                    <a:rPr lang="ko-KR" altLang="en-US" sz="801" dirty="0"/>
                    <a:t>상태 이상 면역</a:t>
                  </a: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E07CD055-33A6-3AA6-4ED2-7E7FE94CFFF1}"/>
                  </a:ext>
                </a:extLst>
              </p:cNvPr>
              <p:cNvGrpSpPr/>
              <p:nvPr/>
            </p:nvGrpSpPr>
            <p:grpSpPr>
              <a:xfrm>
                <a:off x="5621230" y="882955"/>
                <a:ext cx="5027720" cy="681090"/>
                <a:chOff x="5621230" y="867789"/>
                <a:chExt cx="5027720" cy="681090"/>
              </a:xfrm>
            </p:grpSpPr>
            <p:grpSp>
              <p:nvGrpSpPr>
                <p:cNvPr id="272" name="그룹 271">
                  <a:extLst>
                    <a:ext uri="{FF2B5EF4-FFF2-40B4-BE49-F238E27FC236}">
                      <a16:creationId xmlns:a16="http://schemas.microsoft.com/office/drawing/2014/main" id="{542C8DCD-4D30-FA6A-7556-C94A34374C84}"/>
                    </a:ext>
                  </a:extLst>
                </p:cNvPr>
                <p:cNvGrpSpPr/>
                <p:nvPr/>
              </p:nvGrpSpPr>
              <p:grpSpPr>
                <a:xfrm>
                  <a:off x="5621230" y="867789"/>
                  <a:ext cx="4896267" cy="159462"/>
                  <a:chOff x="5621230" y="819296"/>
                  <a:chExt cx="4896267" cy="159462"/>
                </a:xfrm>
              </p:grpSpPr>
              <p:sp>
                <p:nvSpPr>
                  <p:cNvPr id="287" name="TextBox 286">
                    <a:extLst>
                      <a:ext uri="{FF2B5EF4-FFF2-40B4-BE49-F238E27FC236}">
                        <a16:creationId xmlns:a16="http://schemas.microsoft.com/office/drawing/2014/main" id="{6A754839-2275-034D-4161-2AFF7D6E4C41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4323869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왼손으로 잡아 목 뒤에 걸칩니다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이후 무릎을 굽혀 자세를 낮추고 한바퀴 회전합니다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288" name="TextBox 70">
                    <a:extLst>
                      <a:ext uri="{FF2B5EF4-FFF2-40B4-BE49-F238E27FC236}">
                        <a16:creationId xmlns:a16="http://schemas.microsoft.com/office/drawing/2014/main" id="{2D8F6829-6F4D-53E8-1720-82633A184916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1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273" name="그룹 272">
                  <a:extLst>
                    <a:ext uri="{FF2B5EF4-FFF2-40B4-BE49-F238E27FC236}">
                      <a16:creationId xmlns:a16="http://schemas.microsoft.com/office/drawing/2014/main" id="{45F6E801-96DA-B4C7-E03C-B2C3B3B1DA05}"/>
                    </a:ext>
                  </a:extLst>
                </p:cNvPr>
                <p:cNvGrpSpPr/>
                <p:nvPr/>
              </p:nvGrpSpPr>
              <p:grpSpPr>
                <a:xfrm>
                  <a:off x="5626913" y="1130614"/>
                  <a:ext cx="5022037" cy="159462"/>
                  <a:chOff x="5626913" y="1131736"/>
                  <a:chExt cx="5022037" cy="159462"/>
                </a:xfrm>
              </p:grpSpPr>
              <p:sp>
                <p:nvSpPr>
                  <p:cNvPr id="279" name="TextBox 70">
                    <a:extLst>
                      <a:ext uri="{FF2B5EF4-FFF2-40B4-BE49-F238E27FC236}">
                        <a16:creationId xmlns:a16="http://schemas.microsoft.com/office/drawing/2014/main" id="{26EC50D2-967B-903A-E1A8-ACB571EBD252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1" dirty="0"/>
                      <a:t>이펙트</a:t>
                    </a:r>
                  </a:p>
                </p:txBody>
              </p:sp>
              <p:sp>
                <p:nvSpPr>
                  <p:cNvPr id="283" name="TextBox 282">
                    <a:extLst>
                      <a:ext uri="{FF2B5EF4-FFF2-40B4-BE49-F238E27FC236}">
                        <a16:creationId xmlns:a16="http://schemas.microsoft.com/office/drawing/2014/main" id="{7F398DE2-9EAA-D724-AFE7-27810947BD22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2216"/>
                    <a:ext cx="4451069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캐릭터를 향해 에너지가 흡수되며 모인 에너지는 클래스 마크 모양으로 응축됩니다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274" name="그룹 273">
                  <a:extLst>
                    <a:ext uri="{FF2B5EF4-FFF2-40B4-BE49-F238E27FC236}">
                      <a16:creationId xmlns:a16="http://schemas.microsoft.com/office/drawing/2014/main" id="{EB51FE33-1441-52D4-486B-853F28129D60}"/>
                    </a:ext>
                  </a:extLst>
                </p:cNvPr>
                <p:cNvGrpSpPr/>
                <p:nvPr/>
              </p:nvGrpSpPr>
              <p:grpSpPr>
                <a:xfrm>
                  <a:off x="5626913" y="1389417"/>
                  <a:ext cx="3594802" cy="159462"/>
                  <a:chOff x="5626913" y="1419736"/>
                  <a:chExt cx="3594802" cy="159462"/>
                </a:xfrm>
              </p:grpSpPr>
              <p:sp>
                <p:nvSpPr>
                  <p:cNvPr id="276" name="TextBox 70">
                    <a:extLst>
                      <a:ext uri="{FF2B5EF4-FFF2-40B4-BE49-F238E27FC236}">
                        <a16:creationId xmlns:a16="http://schemas.microsoft.com/office/drawing/2014/main" id="{98D36926-1B26-AEA2-20CE-53AC8235828D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63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sz="801" dirty="0"/>
                      <a:t>슈퍼 </a:t>
                    </a:r>
                    <a:r>
                      <a:rPr lang="ko-KR" altLang="en-US" sz="801" dirty="0" err="1"/>
                      <a:t>아머</a:t>
                    </a:r>
                    <a:endParaRPr lang="ko-KR" altLang="en-US" sz="801" dirty="0"/>
                  </a:p>
                </p:txBody>
              </p:sp>
              <p:sp>
                <p:nvSpPr>
                  <p:cNvPr id="277" name="TextBox 276">
                    <a:extLst>
                      <a:ext uri="{FF2B5EF4-FFF2-40B4-BE49-F238E27FC236}">
                        <a16:creationId xmlns:a16="http://schemas.microsoft.com/office/drawing/2014/main" id="{1AFFFCC9-8F34-C6C6-0AF6-235032A5276A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430217"/>
                    <a:ext cx="3023834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스킬을 시전하는 동안 피격 이상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&amp;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상태 이상에 면역이 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</p:grp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32901AFF-A2B8-0AAD-F108-C4548F02B143}"/>
                </a:ext>
              </a:extLst>
            </p:cNvPr>
            <p:cNvGrpSpPr/>
            <p:nvPr/>
          </p:nvGrpSpPr>
          <p:grpSpPr>
            <a:xfrm>
              <a:off x="135378" y="6640093"/>
              <a:ext cx="11772898" cy="586844"/>
              <a:chOff x="192088" y="1695160"/>
              <a:chExt cx="11772900" cy="586844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2D8A292A-165F-C846-CCAC-499051FEA13B}"/>
                  </a:ext>
                </a:extLst>
              </p:cNvPr>
              <p:cNvGrpSpPr/>
              <p:nvPr/>
            </p:nvGrpSpPr>
            <p:grpSpPr>
              <a:xfrm>
                <a:off x="192088" y="1695160"/>
                <a:ext cx="11772900" cy="586844"/>
                <a:chOff x="192088" y="513080"/>
                <a:chExt cx="11772900" cy="288000"/>
              </a:xfrm>
              <a:solidFill>
                <a:schemeClr val="bg1"/>
              </a:solidFill>
            </p:grpSpPr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3DFA503A-2E25-E399-92E9-F53BF0FADF01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  <p:sp>
              <p:nvSpPr>
                <p:cNvPr id="264" name="직사각형 263">
                  <a:extLst>
                    <a:ext uri="{FF2B5EF4-FFF2-40B4-BE49-F238E27FC236}">
                      <a16:creationId xmlns:a16="http://schemas.microsoft.com/office/drawing/2014/main" id="{89984FDA-42EA-47BF-5E65-3C0A099CF46E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힘을 </a:t>
                  </a:r>
                  <a:r>
                    <a:rPr lang="ko-KR" altLang="en-US" sz="900" dirty="0" err="1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끝까지쥐어</a:t>
                  </a:r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짜내는 느낌</a:t>
                  </a:r>
                </a:p>
              </p:txBody>
            </p:sp>
            <p:sp>
              <p:nvSpPr>
                <p:cNvPr id="266" name="직사각형 265">
                  <a:extLst>
                    <a:ext uri="{FF2B5EF4-FFF2-40B4-BE49-F238E27FC236}">
                      <a16:creationId xmlns:a16="http://schemas.microsoft.com/office/drawing/2014/main" id="{F761072E-4529-4B4C-66B8-06388C829C3C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1.5s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67" name="직사각형 266">
                  <a:extLst>
                    <a:ext uri="{FF2B5EF4-FFF2-40B4-BE49-F238E27FC236}">
                      <a16:creationId xmlns:a16="http://schemas.microsoft.com/office/drawing/2014/main" id="{C3B3875E-BABD-0C36-EC19-18B456F050CD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68" name="직사각형 267">
                  <a:extLst>
                    <a:ext uri="{FF2B5EF4-FFF2-40B4-BE49-F238E27FC236}">
                      <a16:creationId xmlns:a16="http://schemas.microsoft.com/office/drawing/2014/main" id="{1AAFE04C-501F-6DFD-F893-2BDDCAD98217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64161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C829F3A-4E5D-E585-B7C3-F230555C2241}"/>
                  </a:ext>
                </a:extLst>
              </p:cNvPr>
              <p:cNvGrpSpPr/>
              <p:nvPr/>
            </p:nvGrpSpPr>
            <p:grpSpPr>
              <a:xfrm>
                <a:off x="3192804" y="1779385"/>
                <a:ext cx="1762619" cy="418396"/>
                <a:chOff x="3192804" y="1765826"/>
                <a:chExt cx="1762619" cy="418396"/>
              </a:xfrm>
            </p:grpSpPr>
            <p:sp>
              <p:nvSpPr>
                <p:cNvPr id="160" name="TextBox 70">
                  <a:extLst>
                    <a:ext uri="{FF2B5EF4-FFF2-40B4-BE49-F238E27FC236}">
                      <a16:creationId xmlns:a16="http://schemas.microsoft.com/office/drawing/2014/main" id="{137F3FF1-8366-6E9F-7B74-51D330CC4A57}"/>
                    </a:ext>
                  </a:extLst>
                </p:cNvPr>
                <p:cNvSpPr txBox="1"/>
                <p:nvPr/>
              </p:nvSpPr>
              <p:spPr>
                <a:xfrm>
                  <a:off x="3192804" y="1765826"/>
                  <a:ext cx="1447776" cy="15959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sz="801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sz="801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sz="801" dirty="0">
                      <a:solidFill>
                        <a:sysClr val="windowText" lastClr="000000"/>
                      </a:solidFill>
                    </a:rPr>
                    <a:t>2] </a:t>
                  </a:r>
                  <a:r>
                    <a:rPr lang="ko-KR" altLang="en-US" sz="801" dirty="0">
                      <a:solidFill>
                        <a:sysClr val="windowText" lastClr="000000"/>
                      </a:solidFill>
                    </a:rPr>
                    <a:t>창을 찌른 후 당기기</a:t>
                  </a:r>
                </a:p>
              </p:txBody>
            </p:sp>
            <p:sp>
              <p:nvSpPr>
                <p:cNvPr id="165" name="TextBox 70">
                  <a:extLst>
                    <a:ext uri="{FF2B5EF4-FFF2-40B4-BE49-F238E27FC236}">
                      <a16:creationId xmlns:a16="http://schemas.microsoft.com/office/drawing/2014/main" id="{B7ED82F1-D795-8708-7FC0-E5CF16F59B3C}"/>
                    </a:ext>
                  </a:extLst>
                </p:cNvPr>
                <p:cNvSpPr txBox="1"/>
                <p:nvPr/>
              </p:nvSpPr>
              <p:spPr>
                <a:xfrm>
                  <a:off x="3192804" y="2024632"/>
                  <a:ext cx="1762619" cy="15959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이펙트 </a:t>
                  </a:r>
                  <a:r>
                    <a:rPr lang="en-US" altLang="ko-KR" sz="801" dirty="0"/>
                    <a:t>2] </a:t>
                  </a:r>
                  <a:r>
                    <a:rPr lang="ko-KR" altLang="en-US" sz="801" dirty="0"/>
                    <a:t>창 형태로 축적되는 에너지</a:t>
                  </a:r>
                </a:p>
              </p:txBody>
            </p:sp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CEC35F5A-7B91-68F8-7775-F686910EFC09}"/>
                  </a:ext>
                </a:extLst>
              </p:cNvPr>
              <p:cNvGrpSpPr/>
              <p:nvPr/>
            </p:nvGrpSpPr>
            <p:grpSpPr>
              <a:xfrm>
                <a:off x="5621230" y="1779449"/>
                <a:ext cx="4065911" cy="418266"/>
                <a:chOff x="5621230" y="1765890"/>
                <a:chExt cx="4065911" cy="418266"/>
              </a:xfrm>
            </p:grpSpPr>
            <p:grpSp>
              <p:nvGrpSpPr>
                <p:cNvPr id="108" name="그룹 107">
                  <a:extLst>
                    <a:ext uri="{FF2B5EF4-FFF2-40B4-BE49-F238E27FC236}">
                      <a16:creationId xmlns:a16="http://schemas.microsoft.com/office/drawing/2014/main" id="{EA064F15-A9B3-FC44-D81E-FBE2BC63B874}"/>
                    </a:ext>
                  </a:extLst>
                </p:cNvPr>
                <p:cNvGrpSpPr/>
                <p:nvPr/>
              </p:nvGrpSpPr>
              <p:grpSpPr>
                <a:xfrm>
                  <a:off x="5621230" y="1765890"/>
                  <a:ext cx="4065911" cy="159462"/>
                  <a:chOff x="5621230" y="819296"/>
                  <a:chExt cx="4065911" cy="159462"/>
                </a:xfrm>
              </p:grpSpPr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4F49355C-3721-E3A8-FD97-49E7BC625892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3493513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회전의 힘을 이용하여 오른쪽 발을 들면서 창을 강하게 찌른 후 당깁니다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126" name="TextBox 70">
                    <a:extLst>
                      <a:ext uri="{FF2B5EF4-FFF2-40B4-BE49-F238E27FC236}">
                        <a16:creationId xmlns:a16="http://schemas.microsoft.com/office/drawing/2014/main" id="{3974B200-34CE-76E7-29F6-41D4622D5CDA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1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4D733593-FED6-D4D4-5067-09B63FB58349}"/>
                    </a:ext>
                  </a:extLst>
                </p:cNvPr>
                <p:cNvGrpSpPr/>
                <p:nvPr/>
              </p:nvGrpSpPr>
              <p:grpSpPr>
                <a:xfrm>
                  <a:off x="5626913" y="2024694"/>
                  <a:ext cx="3846473" cy="159462"/>
                  <a:chOff x="5626913" y="1131736"/>
                  <a:chExt cx="3846473" cy="159462"/>
                </a:xfrm>
              </p:grpSpPr>
              <p:sp>
                <p:nvSpPr>
                  <p:cNvPr id="110" name="TextBox 70">
                    <a:extLst>
                      <a:ext uri="{FF2B5EF4-FFF2-40B4-BE49-F238E27FC236}">
                        <a16:creationId xmlns:a16="http://schemas.microsoft.com/office/drawing/2014/main" id="{F3010144-6D5C-8BFD-78F3-1FA92BD21299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1" dirty="0"/>
                      <a:t>이펙트</a:t>
                    </a:r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C69DB342-C673-4C54-4E5F-6F3B7ED2319D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2217"/>
                    <a:ext cx="3275505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창에 에너지가 모이고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모인 에너지는 창 형상을 띄며 점차 커집니다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450" name="그룹 449">
              <a:extLst>
                <a:ext uri="{FF2B5EF4-FFF2-40B4-BE49-F238E27FC236}">
                  <a16:creationId xmlns:a16="http://schemas.microsoft.com/office/drawing/2014/main" id="{34B61552-48E6-09F9-C281-3D88A8CC21F3}"/>
                </a:ext>
              </a:extLst>
            </p:cNvPr>
            <p:cNvGrpSpPr/>
            <p:nvPr/>
          </p:nvGrpSpPr>
          <p:grpSpPr>
            <a:xfrm>
              <a:off x="135378" y="8600790"/>
              <a:ext cx="11772898" cy="844840"/>
              <a:chOff x="192088" y="2435900"/>
              <a:chExt cx="11772900" cy="844840"/>
            </a:xfrm>
          </p:grpSpPr>
          <p:grpSp>
            <p:nvGrpSpPr>
              <p:cNvPr id="494" name="그룹 493">
                <a:extLst>
                  <a:ext uri="{FF2B5EF4-FFF2-40B4-BE49-F238E27FC236}">
                    <a16:creationId xmlns:a16="http://schemas.microsoft.com/office/drawing/2014/main" id="{D7976E92-A4DF-8197-220F-B568EA240B4E}"/>
                  </a:ext>
                </a:extLst>
              </p:cNvPr>
              <p:cNvGrpSpPr/>
              <p:nvPr/>
            </p:nvGrpSpPr>
            <p:grpSpPr>
              <a:xfrm>
                <a:off x="192088" y="2435900"/>
                <a:ext cx="11772900" cy="844840"/>
                <a:chOff x="192088" y="513080"/>
                <a:chExt cx="11772900" cy="288000"/>
              </a:xfrm>
              <a:solidFill>
                <a:schemeClr val="bg1"/>
              </a:solidFill>
            </p:grpSpPr>
            <p:sp>
              <p:nvSpPr>
                <p:cNvPr id="509" name="직사각형 508">
                  <a:extLst>
                    <a:ext uri="{FF2B5EF4-FFF2-40B4-BE49-F238E27FC236}">
                      <a16:creationId xmlns:a16="http://schemas.microsoft.com/office/drawing/2014/main" id="{AB610651-BC53-9AFD-A142-999EB3C1FE89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</a:t>
                  </a:r>
                </a:p>
              </p:txBody>
            </p:sp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F1261F91-A500-AF4C-740F-071470A34A68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유성이 떨어지는 듯한 강력함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11" name="직사각형 510">
                  <a:extLst>
                    <a:ext uri="{FF2B5EF4-FFF2-40B4-BE49-F238E27FC236}">
                      <a16:creationId xmlns:a16="http://schemas.microsoft.com/office/drawing/2014/main" id="{B6F3E0B5-D75C-4766-E37A-7156E62A705F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2.2s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C50BE37E-A40E-1364-4191-C6EC58283675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0222E41F-8477-FDAD-2F7B-723E9F44C98C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64161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495" name="그룹 494">
                <a:extLst>
                  <a:ext uri="{FF2B5EF4-FFF2-40B4-BE49-F238E27FC236}">
                    <a16:creationId xmlns:a16="http://schemas.microsoft.com/office/drawing/2014/main" id="{7166BA73-9654-E009-5093-04E727F003C1}"/>
                  </a:ext>
                </a:extLst>
              </p:cNvPr>
              <p:cNvGrpSpPr/>
              <p:nvPr/>
            </p:nvGrpSpPr>
            <p:grpSpPr>
              <a:xfrm>
                <a:off x="3190229" y="2517714"/>
                <a:ext cx="1659626" cy="681216"/>
                <a:chOff x="3190229" y="2517714"/>
                <a:chExt cx="1659626" cy="681216"/>
              </a:xfrm>
            </p:grpSpPr>
            <p:sp>
              <p:nvSpPr>
                <p:cNvPr id="506" name="TextBox 70">
                  <a:extLst>
                    <a:ext uri="{FF2B5EF4-FFF2-40B4-BE49-F238E27FC236}">
                      <a16:creationId xmlns:a16="http://schemas.microsoft.com/office/drawing/2014/main" id="{752D6829-5EA7-7771-BD94-56327869BDBB}"/>
                    </a:ext>
                  </a:extLst>
                </p:cNvPr>
                <p:cNvSpPr txBox="1"/>
                <p:nvPr/>
              </p:nvSpPr>
              <p:spPr>
                <a:xfrm>
                  <a:off x="3190229" y="2517714"/>
                  <a:ext cx="958261" cy="15959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ko-KR" altLang="en-US" sz="801" dirty="0">
                      <a:solidFill>
                        <a:sysClr val="windowText" lastClr="000000"/>
                      </a:solidFill>
                    </a:rPr>
                    <a:t>전투 </a:t>
                  </a:r>
                  <a:r>
                    <a:rPr lang="en-US" altLang="ko-KR" sz="801" dirty="0">
                      <a:solidFill>
                        <a:sysClr val="windowText" lastClr="000000"/>
                      </a:solidFill>
                    </a:rPr>
                    <a:t>IDLE</a:t>
                  </a:r>
                  <a:r>
                    <a:rPr lang="ko-KR" altLang="en-US" sz="801" dirty="0">
                      <a:solidFill>
                        <a:sysClr val="windowText" lastClr="000000"/>
                      </a:solidFill>
                    </a:rPr>
                    <a:t>로 전환</a:t>
                  </a:r>
                </a:p>
              </p:txBody>
            </p:sp>
            <p:sp>
              <p:nvSpPr>
                <p:cNvPr id="507" name="TextBox 70">
                  <a:extLst>
                    <a:ext uri="{FF2B5EF4-FFF2-40B4-BE49-F238E27FC236}">
                      <a16:creationId xmlns:a16="http://schemas.microsoft.com/office/drawing/2014/main" id="{7C450251-DB5E-453D-CDE0-A4198DC75070}"/>
                    </a:ext>
                  </a:extLst>
                </p:cNvPr>
                <p:cNvSpPr txBox="1"/>
                <p:nvPr/>
              </p:nvSpPr>
              <p:spPr>
                <a:xfrm>
                  <a:off x="3192804" y="2780538"/>
                  <a:ext cx="1657051" cy="15959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이펙트 </a:t>
                  </a:r>
                  <a:r>
                    <a:rPr lang="en-US" altLang="ko-KR" sz="801" dirty="0"/>
                    <a:t>4] </a:t>
                  </a:r>
                  <a:r>
                    <a:rPr lang="ko-KR" altLang="en-US" sz="801" dirty="0"/>
                    <a:t>창이 꽂힌 위치에서 폭발</a:t>
                  </a:r>
                </a:p>
              </p:txBody>
            </p:sp>
            <p:sp>
              <p:nvSpPr>
                <p:cNvPr id="508" name="TextBox 70">
                  <a:extLst>
                    <a:ext uri="{FF2B5EF4-FFF2-40B4-BE49-F238E27FC236}">
                      <a16:creationId xmlns:a16="http://schemas.microsoft.com/office/drawing/2014/main" id="{3ABA202C-3BE5-F17F-0920-51F0ADB90C91}"/>
                    </a:ext>
                  </a:extLst>
                </p:cNvPr>
                <p:cNvSpPr txBox="1"/>
                <p:nvPr/>
              </p:nvSpPr>
              <p:spPr>
                <a:xfrm>
                  <a:off x="3192805" y="3039340"/>
                  <a:ext cx="955683" cy="15959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800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1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sz="801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sz="801" dirty="0">
                      <a:solidFill>
                        <a:schemeClr val="tx1"/>
                      </a:solidFill>
                    </a:rPr>
                    <a:t>] </a:t>
                  </a:r>
                  <a:r>
                    <a:rPr lang="ko-KR" altLang="en-US" sz="801" dirty="0">
                      <a:solidFill>
                        <a:schemeClr val="tx1"/>
                      </a:solidFill>
                    </a:rPr>
                    <a:t>총 </a:t>
                  </a:r>
                  <a:r>
                    <a:rPr lang="en-US" altLang="ko-KR" sz="801" dirty="0">
                      <a:solidFill>
                        <a:schemeClr val="tx1"/>
                      </a:solidFill>
                    </a:rPr>
                    <a:t>6</a:t>
                  </a:r>
                  <a:r>
                    <a:rPr lang="ko-KR" altLang="en-US" sz="801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</p:grpSp>
          <p:grpSp>
            <p:nvGrpSpPr>
              <p:cNvPr id="496" name="그룹 495">
                <a:extLst>
                  <a:ext uri="{FF2B5EF4-FFF2-40B4-BE49-F238E27FC236}">
                    <a16:creationId xmlns:a16="http://schemas.microsoft.com/office/drawing/2014/main" id="{32D69277-27E0-772F-748E-4238FD03166A}"/>
                  </a:ext>
                </a:extLst>
              </p:cNvPr>
              <p:cNvGrpSpPr/>
              <p:nvPr/>
            </p:nvGrpSpPr>
            <p:grpSpPr>
              <a:xfrm>
                <a:off x="5621230" y="2517775"/>
                <a:ext cx="4787690" cy="681090"/>
                <a:chOff x="5621230" y="2517775"/>
                <a:chExt cx="4787690" cy="681090"/>
              </a:xfrm>
            </p:grpSpPr>
            <p:grpSp>
              <p:nvGrpSpPr>
                <p:cNvPr id="497" name="그룹 496">
                  <a:extLst>
                    <a:ext uri="{FF2B5EF4-FFF2-40B4-BE49-F238E27FC236}">
                      <a16:creationId xmlns:a16="http://schemas.microsoft.com/office/drawing/2014/main" id="{7B5DF444-FF6D-0FFD-FB33-E63E72DCA8BD}"/>
                    </a:ext>
                  </a:extLst>
                </p:cNvPr>
                <p:cNvGrpSpPr/>
                <p:nvPr/>
              </p:nvGrpSpPr>
              <p:grpSpPr>
                <a:xfrm>
                  <a:off x="5621230" y="2517775"/>
                  <a:ext cx="4572460" cy="159462"/>
                  <a:chOff x="5621230" y="819296"/>
                  <a:chExt cx="4572460" cy="159462"/>
                </a:xfrm>
              </p:grpSpPr>
              <p:sp>
                <p:nvSpPr>
                  <p:cNvPr id="504" name="TextBox 503">
                    <a:extLst>
                      <a:ext uri="{FF2B5EF4-FFF2-40B4-BE49-F238E27FC236}">
                        <a16:creationId xmlns:a16="http://schemas.microsoft.com/office/drawing/2014/main" id="{0FA7D2B1-25AA-E7A2-897B-D1473876D555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400006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전투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전환 중 이동기 사용으로 후 딜레이를 </a:t>
                    </a:r>
                    <a:r>
                      <a:rPr lang="ko-KR" altLang="en-US" sz="900" dirty="0" err="1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캔슬할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수 있습니다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505" name="TextBox 70">
                    <a:extLst>
                      <a:ext uri="{FF2B5EF4-FFF2-40B4-BE49-F238E27FC236}">
                        <a16:creationId xmlns:a16="http://schemas.microsoft.com/office/drawing/2014/main" id="{7BFD63CC-AE4A-1896-AE0C-092F86F1D671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1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498" name="그룹 497">
                  <a:extLst>
                    <a:ext uri="{FF2B5EF4-FFF2-40B4-BE49-F238E27FC236}">
                      <a16:creationId xmlns:a16="http://schemas.microsoft.com/office/drawing/2014/main" id="{ADC146CF-59B8-C0CF-D02D-C7CFF06CE715}"/>
                    </a:ext>
                  </a:extLst>
                </p:cNvPr>
                <p:cNvGrpSpPr/>
                <p:nvPr/>
              </p:nvGrpSpPr>
              <p:grpSpPr>
                <a:xfrm>
                  <a:off x="5626913" y="2780600"/>
                  <a:ext cx="4782007" cy="159462"/>
                  <a:chOff x="5626913" y="1131736"/>
                  <a:chExt cx="4782007" cy="159462"/>
                </a:xfrm>
              </p:grpSpPr>
              <p:sp>
                <p:nvSpPr>
                  <p:cNvPr id="502" name="TextBox 70">
                    <a:extLst>
                      <a:ext uri="{FF2B5EF4-FFF2-40B4-BE49-F238E27FC236}">
                        <a16:creationId xmlns:a16="http://schemas.microsoft.com/office/drawing/2014/main" id="{2C4C137E-0155-340A-8C68-42054636D720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1" dirty="0"/>
                      <a:t>이펙트</a:t>
                    </a:r>
                  </a:p>
                </p:txBody>
              </p:sp>
              <p:sp>
                <p:nvSpPr>
                  <p:cNvPr id="503" name="TextBox 502">
                    <a:extLst>
                      <a:ext uri="{FF2B5EF4-FFF2-40B4-BE49-F238E27FC236}">
                        <a16:creationId xmlns:a16="http://schemas.microsoft.com/office/drawing/2014/main" id="{175274B3-8E5E-A8E9-ABD2-2D89815CF4F4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2217"/>
                    <a:ext cx="4211039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창이 지면에 꽂힌 후 폭발이 일어납니다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폭발 과정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: 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폭발 준비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-&gt; 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폭발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-&gt; 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잔여 이펙트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499" name="그룹 498">
                  <a:extLst>
                    <a:ext uri="{FF2B5EF4-FFF2-40B4-BE49-F238E27FC236}">
                      <a16:creationId xmlns:a16="http://schemas.microsoft.com/office/drawing/2014/main" id="{0CE84F31-2948-215F-3B28-FF3686404F6C}"/>
                    </a:ext>
                  </a:extLst>
                </p:cNvPr>
                <p:cNvGrpSpPr/>
                <p:nvPr/>
              </p:nvGrpSpPr>
              <p:grpSpPr>
                <a:xfrm>
                  <a:off x="5626913" y="3039403"/>
                  <a:ext cx="4497526" cy="159462"/>
                  <a:chOff x="5626913" y="1419736"/>
                  <a:chExt cx="4497526" cy="159462"/>
                </a:xfrm>
              </p:grpSpPr>
              <p:sp>
                <p:nvSpPr>
                  <p:cNvPr id="500" name="TextBox 70">
                    <a:extLst>
                      <a:ext uri="{FF2B5EF4-FFF2-40B4-BE49-F238E27FC236}">
                        <a16:creationId xmlns:a16="http://schemas.microsoft.com/office/drawing/2014/main" id="{28098A97-39D0-F8E3-86FE-67FCFD3C243B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sz="801" dirty="0"/>
                      <a:t>타격</a:t>
                    </a:r>
                  </a:p>
                </p:txBody>
              </p:sp>
              <p:sp>
                <p:nvSpPr>
                  <p:cNvPr id="501" name="TextBox 500">
                    <a:extLst>
                      <a:ext uri="{FF2B5EF4-FFF2-40B4-BE49-F238E27FC236}">
                        <a16:creationId xmlns:a16="http://schemas.microsoft.com/office/drawing/2014/main" id="{65431E52-98C4-DBFA-CCD1-9DAA5ECCE810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79" y="1430217"/>
                    <a:ext cx="392656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폭발하며 총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6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(1~5 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번째 타격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: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경직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/ 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마지막 타격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: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피격 이상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</p:txBody>
              </p:sp>
            </p:grpSp>
          </p:grpSp>
        </p:grp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B4D806BD-150F-E55D-0C7F-3C9B310649F9}"/>
                </a:ext>
              </a:extLst>
            </p:cNvPr>
            <p:cNvGrpSpPr/>
            <p:nvPr/>
          </p:nvGrpSpPr>
          <p:grpSpPr>
            <a:xfrm>
              <a:off x="135378" y="5507252"/>
              <a:ext cx="11772898" cy="288000"/>
              <a:chOff x="192088" y="513080"/>
              <a:chExt cx="11772900" cy="288000"/>
            </a:xfrm>
          </p:grpSpPr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0375F977-56F9-EE2B-E16C-7865D0ECF2C2}"/>
                  </a:ext>
                </a:extLst>
              </p:cNvPr>
              <p:cNvSpPr/>
              <p:nvPr/>
            </p:nvSpPr>
            <p:spPr>
              <a:xfrm>
                <a:off x="192088" y="513080"/>
                <a:ext cx="630000" cy="288000"/>
              </a:xfrm>
              <a:prstGeom prst="rect">
                <a:avLst/>
              </a:prstGeom>
              <a:solidFill>
                <a:srgbClr val="5B9BD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분류</a:t>
                </a:r>
              </a:p>
            </p:txBody>
          </p:sp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41BF3A73-B853-9A9E-15AE-9D1ABB9EFAF9}"/>
                  </a:ext>
                </a:extLst>
              </p:cNvPr>
              <p:cNvSpPr/>
              <p:nvPr/>
            </p:nvSpPr>
            <p:spPr>
              <a:xfrm>
                <a:off x="822088" y="513080"/>
                <a:ext cx="1663200" cy="288000"/>
              </a:xfrm>
              <a:prstGeom prst="rect">
                <a:avLst/>
              </a:prstGeom>
              <a:solidFill>
                <a:srgbClr val="5B9BD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핵심 포인트</a:t>
                </a:r>
              </a:p>
            </p:txBody>
          </p:sp>
          <p:sp>
            <p:nvSpPr>
              <p:cNvPr id="491" name="직사각형 490">
                <a:extLst>
                  <a:ext uri="{FF2B5EF4-FFF2-40B4-BE49-F238E27FC236}">
                    <a16:creationId xmlns:a16="http://schemas.microsoft.com/office/drawing/2014/main" id="{FA34E0AF-466F-61BA-6C8F-DD4116553A6D}"/>
                  </a:ext>
                </a:extLst>
              </p:cNvPr>
              <p:cNvSpPr/>
              <p:nvPr/>
            </p:nvSpPr>
            <p:spPr>
              <a:xfrm>
                <a:off x="2485288" y="513080"/>
                <a:ext cx="594000" cy="288000"/>
              </a:xfrm>
              <a:prstGeom prst="rect">
                <a:avLst/>
              </a:prstGeom>
              <a:solidFill>
                <a:srgbClr val="5B9BD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예상 시간</a:t>
                </a:r>
              </a:p>
            </p:txBody>
          </p:sp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2E539096-CE96-BA07-9F89-60A202305237}"/>
                  </a:ext>
                </a:extLst>
              </p:cNvPr>
              <p:cNvSpPr/>
              <p:nvPr/>
            </p:nvSpPr>
            <p:spPr>
              <a:xfrm>
                <a:off x="3079288" y="513080"/>
                <a:ext cx="2469600" cy="288000"/>
              </a:xfrm>
              <a:prstGeom prst="rect">
                <a:avLst/>
              </a:prstGeom>
              <a:solidFill>
                <a:srgbClr val="5B9BD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구성 요소</a:t>
                </a:r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CA8D7815-9651-D032-B631-2186F074ABA5}"/>
                  </a:ext>
                </a:extLst>
              </p:cNvPr>
              <p:cNvSpPr/>
              <p:nvPr/>
            </p:nvSpPr>
            <p:spPr>
              <a:xfrm>
                <a:off x="5548888" y="513080"/>
                <a:ext cx="6416100" cy="288000"/>
              </a:xfrm>
              <a:prstGeom prst="rect">
                <a:avLst/>
              </a:prstGeom>
              <a:solidFill>
                <a:srgbClr val="5B9BD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추가 설명</a:t>
                </a:r>
              </a:p>
            </p:txBody>
          </p:sp>
        </p:grpSp>
        <p:cxnSp>
          <p:nvCxnSpPr>
            <p:cNvPr id="452" name="직선 연결선 451">
              <a:extLst>
                <a:ext uri="{FF2B5EF4-FFF2-40B4-BE49-F238E27FC236}">
                  <a16:creationId xmlns:a16="http://schemas.microsoft.com/office/drawing/2014/main" id="{DE95F23D-6C74-251B-A27A-38A1B6274261}"/>
                </a:ext>
              </a:extLst>
            </p:cNvPr>
            <p:cNvCxnSpPr>
              <a:cxnSpLocks/>
            </p:cNvCxnSpPr>
            <p:nvPr/>
          </p:nvCxnSpPr>
          <p:spPr>
            <a:xfrm>
              <a:off x="135378" y="5795252"/>
              <a:ext cx="11772898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AF21F2EC-C2FF-E703-1DDD-DEA26B4D5FF8}"/>
                </a:ext>
              </a:extLst>
            </p:cNvPr>
            <p:cNvGrpSpPr/>
            <p:nvPr/>
          </p:nvGrpSpPr>
          <p:grpSpPr>
            <a:xfrm>
              <a:off x="135378" y="7517228"/>
              <a:ext cx="11772898" cy="1083559"/>
              <a:chOff x="192088" y="3155705"/>
              <a:chExt cx="11772900" cy="1083561"/>
            </a:xfrm>
          </p:grpSpPr>
          <p:grpSp>
            <p:nvGrpSpPr>
              <p:cNvPr id="456" name="그룹 455">
                <a:extLst>
                  <a:ext uri="{FF2B5EF4-FFF2-40B4-BE49-F238E27FC236}">
                    <a16:creationId xmlns:a16="http://schemas.microsoft.com/office/drawing/2014/main" id="{49F174D5-D184-9020-7DAF-B23AE7BDCD7A}"/>
                  </a:ext>
                </a:extLst>
              </p:cNvPr>
              <p:cNvGrpSpPr/>
              <p:nvPr/>
            </p:nvGrpSpPr>
            <p:grpSpPr>
              <a:xfrm>
                <a:off x="192088" y="3155705"/>
                <a:ext cx="11772900" cy="1083561"/>
                <a:chOff x="192088" y="513080"/>
                <a:chExt cx="11772900" cy="288000"/>
              </a:xfrm>
              <a:solidFill>
                <a:schemeClr val="bg1"/>
              </a:solidFill>
            </p:grpSpPr>
            <p:sp>
              <p:nvSpPr>
                <p:cNvPr id="478" name="직사각형 477">
                  <a:extLst>
                    <a:ext uri="{FF2B5EF4-FFF2-40B4-BE49-F238E27FC236}">
                      <a16:creationId xmlns:a16="http://schemas.microsoft.com/office/drawing/2014/main" id="{B67CFFCC-446E-0CBA-3594-8BD42D409EE7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</a:t>
                  </a:r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  <p:sp>
              <p:nvSpPr>
                <p:cNvPr id="479" name="직사각형 478">
                  <a:extLst>
                    <a:ext uri="{FF2B5EF4-FFF2-40B4-BE49-F238E27FC236}">
                      <a16:creationId xmlns:a16="http://schemas.microsoft.com/office/drawing/2014/main" id="{38D40CFC-12F9-DAEE-2E9B-E8612BF51BC5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순식간에 여러 번 휘두르기</a:t>
                  </a:r>
                </a:p>
              </p:txBody>
            </p:sp>
            <p:sp>
              <p:nvSpPr>
                <p:cNvPr id="486" name="직사각형 485">
                  <a:extLst>
                    <a:ext uri="{FF2B5EF4-FFF2-40B4-BE49-F238E27FC236}">
                      <a16:creationId xmlns:a16="http://schemas.microsoft.com/office/drawing/2014/main" id="{815E102E-9C21-CDBA-7470-26D9353490ED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0.3s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87" name="직사각형 486">
                  <a:extLst>
                    <a:ext uri="{FF2B5EF4-FFF2-40B4-BE49-F238E27FC236}">
                      <a16:creationId xmlns:a16="http://schemas.microsoft.com/office/drawing/2014/main" id="{B9EA4C76-22BC-F10F-7C40-921C59E4379B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88" name="직사각형 487">
                  <a:extLst>
                    <a:ext uri="{FF2B5EF4-FFF2-40B4-BE49-F238E27FC236}">
                      <a16:creationId xmlns:a16="http://schemas.microsoft.com/office/drawing/2014/main" id="{37D45018-D82A-8D91-086C-AB59479F9DAC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64161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457" name="그룹 456">
                <a:extLst>
                  <a:ext uri="{FF2B5EF4-FFF2-40B4-BE49-F238E27FC236}">
                    <a16:creationId xmlns:a16="http://schemas.microsoft.com/office/drawing/2014/main" id="{D768AC2A-9718-88AF-4FF0-968D5C9F21C2}"/>
                  </a:ext>
                </a:extLst>
              </p:cNvPr>
              <p:cNvGrpSpPr/>
              <p:nvPr/>
            </p:nvGrpSpPr>
            <p:grpSpPr>
              <a:xfrm>
                <a:off x="5621230" y="3237581"/>
                <a:ext cx="3826508" cy="897163"/>
                <a:chOff x="5621230" y="3399627"/>
                <a:chExt cx="3826508" cy="897163"/>
              </a:xfrm>
            </p:grpSpPr>
            <p:grpSp>
              <p:nvGrpSpPr>
                <p:cNvPr id="469" name="그룹 468">
                  <a:extLst>
                    <a:ext uri="{FF2B5EF4-FFF2-40B4-BE49-F238E27FC236}">
                      <a16:creationId xmlns:a16="http://schemas.microsoft.com/office/drawing/2014/main" id="{8A1DFCCB-B033-F0EC-AE8D-FCBF862738AD}"/>
                    </a:ext>
                  </a:extLst>
                </p:cNvPr>
                <p:cNvGrpSpPr/>
                <p:nvPr/>
              </p:nvGrpSpPr>
              <p:grpSpPr>
                <a:xfrm>
                  <a:off x="5621230" y="3399627"/>
                  <a:ext cx="3440743" cy="353943"/>
                  <a:chOff x="5621230" y="819296"/>
                  <a:chExt cx="3440743" cy="353943"/>
                </a:xfrm>
              </p:grpSpPr>
              <p:sp>
                <p:nvSpPr>
                  <p:cNvPr id="476" name="TextBox 475">
                    <a:extLst>
                      <a:ext uri="{FF2B5EF4-FFF2-40B4-BE49-F238E27FC236}">
                        <a16:creationId xmlns:a16="http://schemas.microsoft.com/office/drawing/2014/main" id="{14D1325B-49FE-1527-E17C-1D39F995622B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31" y="819296"/>
                    <a:ext cx="2868342" cy="341120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t" anchorCtr="0">
                    <a:spAutoFit/>
                  </a:bodyPr>
                  <a:lstStyle/>
                  <a:p>
                    <a:pPr fontAlgn="ctr"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허리의 반동을 이용해 창을 지정한 위치로 강하게 던집니다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  <a:p>
                    <a:pPr fontAlgn="ctr"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이후 수직 낙하하여 지면에 착지합니다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477" name="TextBox 70">
                    <a:extLst>
                      <a:ext uri="{FF2B5EF4-FFF2-40B4-BE49-F238E27FC236}">
                        <a16:creationId xmlns:a16="http://schemas.microsoft.com/office/drawing/2014/main" id="{4018D0B7-806A-213F-14A3-B3322162946B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353943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1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470" name="그룹 469">
                  <a:extLst>
                    <a:ext uri="{FF2B5EF4-FFF2-40B4-BE49-F238E27FC236}">
                      <a16:creationId xmlns:a16="http://schemas.microsoft.com/office/drawing/2014/main" id="{994BC918-6AA7-E7EF-163A-EFA46388A2CC}"/>
                    </a:ext>
                  </a:extLst>
                </p:cNvPr>
                <p:cNvGrpSpPr/>
                <p:nvPr/>
              </p:nvGrpSpPr>
              <p:grpSpPr>
                <a:xfrm>
                  <a:off x="5626913" y="3878525"/>
                  <a:ext cx="3820825" cy="159462"/>
                  <a:chOff x="5626913" y="1131736"/>
                  <a:chExt cx="3820825" cy="159462"/>
                </a:xfrm>
              </p:grpSpPr>
              <p:sp>
                <p:nvSpPr>
                  <p:cNvPr id="474" name="TextBox 70">
                    <a:extLst>
                      <a:ext uri="{FF2B5EF4-FFF2-40B4-BE49-F238E27FC236}">
                        <a16:creationId xmlns:a16="http://schemas.microsoft.com/office/drawing/2014/main" id="{9BC9417E-9884-8C02-2002-CC81BB478D65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1" dirty="0"/>
                      <a:t>이펙트</a:t>
                    </a:r>
                  </a:p>
                </p:txBody>
              </p:sp>
              <p:sp>
                <p:nvSpPr>
                  <p:cNvPr id="475" name="TextBox 474">
                    <a:extLst>
                      <a:ext uri="{FF2B5EF4-FFF2-40B4-BE49-F238E27FC236}">
                        <a16:creationId xmlns:a16="http://schemas.microsoft.com/office/drawing/2014/main" id="{C033C8DD-ED3A-8268-3CE2-7366F5AAB61E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2217"/>
                    <a:ext cx="3249857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 형태로 축적된 에너지가 지점을 향해 날아간 후 지면에 꽂힙니다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471" name="그룹 470">
                  <a:extLst>
                    <a:ext uri="{FF2B5EF4-FFF2-40B4-BE49-F238E27FC236}">
                      <a16:creationId xmlns:a16="http://schemas.microsoft.com/office/drawing/2014/main" id="{531FD271-4E7F-7C31-3D7F-7DB8C7E01276}"/>
                    </a:ext>
                  </a:extLst>
                </p:cNvPr>
                <p:cNvGrpSpPr/>
                <p:nvPr/>
              </p:nvGrpSpPr>
              <p:grpSpPr>
                <a:xfrm>
                  <a:off x="5626913" y="4137328"/>
                  <a:ext cx="2131260" cy="159462"/>
                  <a:chOff x="5626913" y="1419736"/>
                  <a:chExt cx="2131260" cy="159462"/>
                </a:xfrm>
              </p:grpSpPr>
              <p:sp>
                <p:nvSpPr>
                  <p:cNvPr id="472" name="TextBox 70">
                    <a:extLst>
                      <a:ext uri="{FF2B5EF4-FFF2-40B4-BE49-F238E27FC236}">
                        <a16:creationId xmlns:a16="http://schemas.microsoft.com/office/drawing/2014/main" id="{CE83E3D8-2E84-CB62-069E-C37925ACAD62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sz="801" dirty="0"/>
                      <a:t>타격</a:t>
                    </a:r>
                  </a:p>
                </p:txBody>
              </p:sp>
              <p:sp>
                <p:nvSpPr>
                  <p:cNvPr id="473" name="TextBox 472">
                    <a:extLst>
                      <a:ext uri="{FF2B5EF4-FFF2-40B4-BE49-F238E27FC236}">
                        <a16:creationId xmlns:a16="http://schemas.microsoft.com/office/drawing/2014/main" id="{4334A63B-4C2A-A6D7-FE2C-4B69D424691A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430217"/>
                    <a:ext cx="156029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투사체 충돌 시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</p:grpSp>
          <p:grpSp>
            <p:nvGrpSpPr>
              <p:cNvPr id="458" name="그룹 457">
                <a:extLst>
                  <a:ext uri="{FF2B5EF4-FFF2-40B4-BE49-F238E27FC236}">
                    <a16:creationId xmlns:a16="http://schemas.microsoft.com/office/drawing/2014/main" id="{5FDB81B8-858F-7D75-629D-BD079FDD32F4}"/>
                  </a:ext>
                </a:extLst>
              </p:cNvPr>
              <p:cNvGrpSpPr/>
              <p:nvPr/>
            </p:nvGrpSpPr>
            <p:grpSpPr>
              <a:xfrm>
                <a:off x="3190228" y="3237516"/>
                <a:ext cx="1764660" cy="897291"/>
                <a:chOff x="3190228" y="3399562"/>
                <a:chExt cx="1764660" cy="897291"/>
              </a:xfrm>
            </p:grpSpPr>
            <p:grpSp>
              <p:nvGrpSpPr>
                <p:cNvPr id="459" name="그룹 458">
                  <a:extLst>
                    <a:ext uri="{FF2B5EF4-FFF2-40B4-BE49-F238E27FC236}">
                      <a16:creationId xmlns:a16="http://schemas.microsoft.com/office/drawing/2014/main" id="{1F9D696A-F939-51B8-718D-D9B7DC994779}"/>
                    </a:ext>
                  </a:extLst>
                </p:cNvPr>
                <p:cNvGrpSpPr/>
                <p:nvPr/>
              </p:nvGrpSpPr>
              <p:grpSpPr>
                <a:xfrm>
                  <a:off x="3190228" y="3399562"/>
                  <a:ext cx="1388409" cy="354071"/>
                  <a:chOff x="3190228" y="3399562"/>
                  <a:chExt cx="1388409" cy="354071"/>
                </a:xfrm>
              </p:grpSpPr>
              <p:sp>
                <p:nvSpPr>
                  <p:cNvPr id="462" name="TextBox 70">
                    <a:extLst>
                      <a:ext uri="{FF2B5EF4-FFF2-40B4-BE49-F238E27FC236}">
                        <a16:creationId xmlns:a16="http://schemas.microsoft.com/office/drawing/2014/main" id="{61FE3E61-0269-442E-0AF5-E233A360EAB5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228" y="3399562"/>
                    <a:ext cx="958261" cy="159590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altLang="ko-KR" sz="801" dirty="0">
                        <a:solidFill>
                          <a:sysClr val="windowText" lastClr="000000"/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ysClr val="windowText" lastClr="000000"/>
                        </a:solidFill>
                      </a:rPr>
                      <a:t>모션 </a:t>
                    </a:r>
                    <a:r>
                      <a:rPr lang="en-US" altLang="ko-KR" sz="801" dirty="0">
                        <a:solidFill>
                          <a:sysClr val="windowText" lastClr="000000"/>
                        </a:solidFill>
                      </a:rPr>
                      <a:t>3-1] </a:t>
                    </a:r>
                    <a:r>
                      <a:rPr lang="ko-KR" altLang="en-US" sz="801" dirty="0">
                        <a:solidFill>
                          <a:sysClr val="windowText" lastClr="000000"/>
                        </a:solidFill>
                      </a:rPr>
                      <a:t>휘두르기</a:t>
                    </a:r>
                  </a:p>
                </p:txBody>
              </p:sp>
              <p:sp>
                <p:nvSpPr>
                  <p:cNvPr id="468" name="TextBox 70">
                    <a:extLst>
                      <a:ext uri="{FF2B5EF4-FFF2-40B4-BE49-F238E27FC236}">
                        <a16:creationId xmlns:a16="http://schemas.microsoft.com/office/drawing/2014/main" id="{2EEB0F25-AA2D-0E98-7FFF-52A8F6CB310D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228" y="3594043"/>
                    <a:ext cx="1388409" cy="159590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altLang="ko-KR" sz="801" dirty="0">
                        <a:solidFill>
                          <a:sysClr val="windowText" lastClr="000000"/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ysClr val="windowText" lastClr="000000"/>
                        </a:solidFill>
                      </a:rPr>
                      <a:t>모션 </a:t>
                    </a:r>
                    <a:r>
                      <a:rPr lang="en-US" altLang="ko-KR" sz="801" dirty="0">
                        <a:solidFill>
                          <a:sysClr val="windowText" lastClr="000000"/>
                        </a:solidFill>
                      </a:rPr>
                      <a:t>3-2] </a:t>
                    </a:r>
                    <a:r>
                      <a:rPr lang="ko-KR" altLang="en-US" sz="801" dirty="0">
                        <a:solidFill>
                          <a:sysClr val="windowText" lastClr="000000"/>
                        </a:solidFill>
                      </a:rPr>
                      <a:t>찌르기</a:t>
                    </a:r>
                  </a:p>
                </p:txBody>
              </p:sp>
            </p:grpSp>
            <p:sp>
              <p:nvSpPr>
                <p:cNvPr id="460" name="TextBox 70">
                  <a:extLst>
                    <a:ext uri="{FF2B5EF4-FFF2-40B4-BE49-F238E27FC236}">
                      <a16:creationId xmlns:a16="http://schemas.microsoft.com/office/drawing/2014/main" id="{08A65263-F5BB-9843-A432-895AC99F5BA3}"/>
                    </a:ext>
                  </a:extLst>
                </p:cNvPr>
                <p:cNvSpPr txBox="1"/>
                <p:nvPr/>
              </p:nvSpPr>
              <p:spPr>
                <a:xfrm>
                  <a:off x="3190228" y="3878460"/>
                  <a:ext cx="1764660" cy="15959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이펙트 </a:t>
                  </a:r>
                  <a:r>
                    <a:rPr lang="en-US" altLang="ko-KR" sz="801" dirty="0"/>
                    <a:t>3] </a:t>
                  </a:r>
                  <a:r>
                    <a:rPr lang="ko-KR" altLang="en-US" sz="801" dirty="0"/>
                    <a:t>지점으로 날아가 꽂히는 창</a:t>
                  </a:r>
                </a:p>
              </p:txBody>
            </p:sp>
            <p:sp>
              <p:nvSpPr>
                <p:cNvPr id="461" name="TextBox 70">
                  <a:extLst>
                    <a:ext uri="{FF2B5EF4-FFF2-40B4-BE49-F238E27FC236}">
                      <a16:creationId xmlns:a16="http://schemas.microsoft.com/office/drawing/2014/main" id="{45F5E0E0-90CD-0505-DDE9-73141E11D463}"/>
                    </a:ext>
                  </a:extLst>
                </p:cNvPr>
                <p:cNvSpPr txBox="1"/>
                <p:nvPr/>
              </p:nvSpPr>
              <p:spPr>
                <a:xfrm>
                  <a:off x="3190228" y="4137263"/>
                  <a:ext cx="695460" cy="15959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800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1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sz="801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sz="801" dirty="0">
                      <a:solidFill>
                        <a:schemeClr val="tx1"/>
                      </a:solidFill>
                    </a:rPr>
                    <a:t>] 1</a:t>
                  </a:r>
                  <a:r>
                    <a:rPr lang="ko-KR" altLang="en-US" sz="801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</p:grpSp>
        </p:grp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9540C16D-54FA-7E95-8DAE-5AAA71885A62}"/>
                </a:ext>
              </a:extLst>
            </p:cNvPr>
            <p:cNvSpPr/>
            <p:nvPr/>
          </p:nvSpPr>
          <p:spPr>
            <a:xfrm>
              <a:off x="135378" y="5507257"/>
              <a:ext cx="11772898" cy="393837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55" name="TextBox 70">
              <a:extLst>
                <a:ext uri="{FF2B5EF4-FFF2-40B4-BE49-F238E27FC236}">
                  <a16:creationId xmlns:a16="http://schemas.microsoft.com/office/drawing/2014/main" id="{2E4FB3FF-11D6-8681-9AAC-09ECC6B1DF18}"/>
                </a:ext>
              </a:extLst>
            </p:cNvPr>
            <p:cNvSpPr txBox="1"/>
            <p:nvPr/>
          </p:nvSpPr>
          <p:spPr>
            <a:xfrm>
              <a:off x="3133518" y="7255131"/>
              <a:ext cx="695460" cy="159590"/>
            </a:xfrm>
            <a:prstGeom prst="homePlate">
              <a:avLst/>
            </a:prstGeom>
            <a:solidFill>
              <a:srgbClr val="FFD1D1"/>
            </a:solidFill>
            <a:ln w="63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5998" tIns="18000" rIns="0" bIns="18000" rtlCol="0" anchor="ctr">
              <a:spAutoFit/>
            </a:bodyPr>
            <a:lstStyle>
              <a:defPPr>
                <a:defRPr lang="ko-KR"/>
              </a:defPPr>
              <a:lvl1pPr algn="ctr">
                <a:defRPr sz="800" b="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ko-KR" sz="801" dirty="0">
                  <a:solidFill>
                    <a:schemeClr val="tx1"/>
                  </a:solidFill>
                </a:rPr>
                <a:t>[</a:t>
              </a:r>
              <a:r>
                <a:rPr lang="ko-KR" altLang="en-US" sz="801" dirty="0">
                  <a:solidFill>
                    <a:schemeClr val="tx1"/>
                  </a:solidFill>
                </a:rPr>
                <a:t>타격</a:t>
              </a:r>
              <a:r>
                <a:rPr lang="en-US" altLang="ko-KR" sz="801" dirty="0">
                  <a:solidFill>
                    <a:schemeClr val="tx1"/>
                  </a:solidFill>
                </a:rPr>
                <a:t>] 2</a:t>
              </a:r>
              <a:r>
                <a:rPr lang="ko-KR" altLang="en-US" sz="801" dirty="0">
                  <a:solidFill>
                    <a:schemeClr val="tx1"/>
                  </a:solidFill>
                </a:rPr>
                <a:t>회</a:t>
              </a:r>
            </a:p>
          </p:txBody>
        </p:sp>
      </p:grp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DC422399-88F3-D19E-8D57-44CD8D83EA3F}"/>
              </a:ext>
            </a:extLst>
          </p:cNvPr>
          <p:cNvGrpSpPr/>
          <p:nvPr/>
        </p:nvGrpSpPr>
        <p:grpSpPr>
          <a:xfrm>
            <a:off x="135378" y="151641"/>
            <a:ext cx="12529697" cy="184538"/>
            <a:chOff x="135378" y="182565"/>
            <a:chExt cx="12529697" cy="184538"/>
          </a:xfrm>
        </p:grpSpPr>
        <p:grpSp>
          <p:nvGrpSpPr>
            <p:cNvPr id="313" name="그룹 312">
              <a:extLst>
                <a:ext uri="{FF2B5EF4-FFF2-40B4-BE49-F238E27FC236}">
                  <a16:creationId xmlns:a16="http://schemas.microsoft.com/office/drawing/2014/main" id="{70402194-E68F-4DBE-5DD1-26CD228F7ED5}"/>
                </a:ext>
              </a:extLst>
            </p:cNvPr>
            <p:cNvGrpSpPr/>
            <p:nvPr/>
          </p:nvGrpSpPr>
          <p:grpSpPr>
            <a:xfrm>
              <a:off x="135378" y="182565"/>
              <a:ext cx="12529697" cy="184538"/>
              <a:chOff x="135378" y="151641"/>
              <a:chExt cx="12529697" cy="184538"/>
            </a:xfrm>
          </p:grpSpPr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9F2CDFBF-C6F9-34C7-C842-C81412C2BB5E}"/>
                  </a:ext>
                </a:extLst>
              </p:cNvPr>
              <p:cNvSpPr txBox="1"/>
              <p:nvPr/>
            </p:nvSpPr>
            <p:spPr>
              <a:xfrm>
                <a:off x="135378" y="151641"/>
                <a:ext cx="862000" cy="184538"/>
              </a:xfrm>
              <a:prstGeom prst="rect">
                <a:avLst/>
              </a:prstGeom>
              <a:noFill/>
            </p:spPr>
            <p:txBody>
              <a:bodyPr wrap="none" lIns="179999" tIns="0" rIns="72001" bIns="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sz="1199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316" name="직선 연결선 315">
                <a:extLst>
                  <a:ext uri="{FF2B5EF4-FFF2-40B4-BE49-F238E27FC236}">
                    <a16:creationId xmlns:a16="http://schemas.microsoft.com/office/drawing/2014/main" id="{503C7AB8-7B81-EC68-36B0-3D40D35360E0}"/>
                  </a:ext>
                </a:extLst>
              </p:cNvPr>
              <p:cNvCxnSpPr>
                <a:cxnSpLocks/>
                <a:stCxn id="315" idx="3"/>
              </p:cNvCxnSpPr>
              <p:nvPr/>
            </p:nvCxnSpPr>
            <p:spPr>
              <a:xfrm>
                <a:off x="997378" y="243910"/>
                <a:ext cx="1166769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25AE2221-A50F-24F9-C537-5E31CDF99234}"/>
                </a:ext>
              </a:extLst>
            </p:cNvPr>
            <p:cNvSpPr/>
            <p:nvPr/>
          </p:nvSpPr>
          <p:spPr>
            <a:xfrm>
              <a:off x="135378" y="229834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</p:spTree>
    <p:extLst>
      <p:ext uri="{BB962C8B-B14F-4D97-AF65-F5344CB8AC3E}">
        <p14:creationId xmlns:p14="http://schemas.microsoft.com/office/powerpoint/2010/main" val="4219271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61F6D-787A-33E5-2EC7-E7EDF38D8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C1B5E82-259F-254C-663C-37FA54F68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460180"/>
              </p:ext>
            </p:extLst>
          </p:nvPr>
        </p:nvGraphicFramePr>
        <p:xfrm>
          <a:off x="2374424" y="1427806"/>
          <a:ext cx="8052752" cy="379162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lm_skill_01_26.png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lm_skill_26_vfx.fbx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45349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캐릭터를 중심으로 빠르게 퍼져 나가는 푸른빛 파동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 형태로 축적되는 푸른 에너지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창이 지정한 위치로 날아가 꽂힌 후 주변에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충돌구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크레이터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를 발생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창이 꽂힌 위치에서 발생하는 폭발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폭발이 끝나도 충돌구는 잠깐동안 유지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55163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투사체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lm_skill_26_spear.fbx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푸른 빛의 에너지가 창의 형태를 띄는 투사체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 축적 단계에서 생성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/ 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지점을 향해 날아가 지면에 충돌하면 제거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2033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Spot_lm_00.fbx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키 입력 시 표시되는 지점 이펙트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F4C5579-08F9-C441-7CE9-E8D17D583302}"/>
              </a:ext>
            </a:extLst>
          </p:cNvPr>
          <p:cNvSpPr txBox="1"/>
          <p:nvPr/>
        </p:nvSpPr>
        <p:spPr>
          <a:xfrm>
            <a:off x="2385855" y="5677918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113A27C-37F9-17EB-D7EB-AAA6EA7C2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618863"/>
              </p:ext>
            </p:extLst>
          </p:nvPr>
        </p:nvGraphicFramePr>
        <p:xfrm>
          <a:off x="2385858" y="5923841"/>
          <a:ext cx="8029891" cy="143999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093651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 순간에 퍼져 나가는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파동음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감소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energy_gain_sound_00.wav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축적음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explosion_sound_00.wav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폭발음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창이 꽂힌 지점에서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5FBECEC3-4347-5DB6-C990-099BF6503CBE}"/>
              </a:ext>
            </a:extLst>
          </p:cNvPr>
          <p:cNvGrpSpPr/>
          <p:nvPr/>
        </p:nvGrpSpPr>
        <p:grpSpPr>
          <a:xfrm>
            <a:off x="135378" y="151641"/>
            <a:ext cx="12529697" cy="184538"/>
            <a:chOff x="135378" y="182565"/>
            <a:chExt cx="12529697" cy="18453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4870797-B1EF-A736-9D52-1CDB7174E01C}"/>
                </a:ext>
              </a:extLst>
            </p:cNvPr>
            <p:cNvGrpSpPr/>
            <p:nvPr/>
          </p:nvGrpSpPr>
          <p:grpSpPr>
            <a:xfrm>
              <a:off x="135378" y="182565"/>
              <a:ext cx="12529697" cy="184538"/>
              <a:chOff x="135378" y="151641"/>
              <a:chExt cx="12529697" cy="184538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0A880D-B20F-5F23-70D7-E341BE365FC9}"/>
                  </a:ext>
                </a:extLst>
              </p:cNvPr>
              <p:cNvSpPr txBox="1"/>
              <p:nvPr/>
            </p:nvSpPr>
            <p:spPr>
              <a:xfrm>
                <a:off x="135378" y="151641"/>
                <a:ext cx="1003064" cy="184538"/>
              </a:xfrm>
              <a:prstGeom prst="rect">
                <a:avLst/>
              </a:prstGeom>
              <a:noFill/>
            </p:spPr>
            <p:txBody>
              <a:bodyPr wrap="none" lIns="179999" tIns="0" rIns="72001" bIns="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sz="1199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B889B1B-ECD6-18E1-7A93-37B39CC7B462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138442" y="243910"/>
                <a:ext cx="1152663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403018E-06A4-2E52-DE1B-B591911281C0}"/>
                </a:ext>
              </a:extLst>
            </p:cNvPr>
            <p:cNvSpPr/>
            <p:nvPr/>
          </p:nvSpPr>
          <p:spPr>
            <a:xfrm>
              <a:off x="135378" y="229834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</p:grpSp>
    </p:spTree>
    <p:extLst>
      <p:ext uri="{BB962C8B-B14F-4D97-AF65-F5344CB8AC3E}">
        <p14:creationId xmlns:p14="http://schemas.microsoft.com/office/powerpoint/2010/main" val="173228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B18A99A-88BC-D4A3-D543-DA5A8B046119}"/>
              </a:ext>
            </a:extLst>
          </p:cNvPr>
          <p:cNvSpPr/>
          <p:nvPr/>
        </p:nvSpPr>
        <p:spPr>
          <a:xfrm>
            <a:off x="135378" y="151641"/>
            <a:ext cx="12530844" cy="929791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38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3537</TotalTime>
  <Words>1907</Words>
  <Application>Microsoft Office PowerPoint</Application>
  <PresentationFormat>A3 용지(297x420mm)</PresentationFormat>
  <Paragraphs>423</Paragraphs>
  <Slides>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Noto Sans KR</vt:lpstr>
      <vt:lpstr>Pretendard Medium</vt:lpstr>
      <vt:lpstr>맑은 고딕</vt:lpstr>
      <vt:lpstr>Aptos</vt:lpstr>
      <vt:lpstr>Aptos Display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99</cp:revision>
  <dcterms:created xsi:type="dcterms:W3CDTF">2025-06-06T11:22:44Z</dcterms:created>
  <dcterms:modified xsi:type="dcterms:W3CDTF">2025-06-20T12:52:47Z</dcterms:modified>
</cp:coreProperties>
</file>